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14" r:id="rId15"/>
    <p:sldId id="269" r:id="rId16"/>
    <p:sldId id="315" r:id="rId17"/>
    <p:sldId id="270" r:id="rId18"/>
    <p:sldId id="320" r:id="rId20"/>
    <p:sldId id="310" r:id="rId21"/>
    <p:sldId id="569" r:id="rId22"/>
    <p:sldId id="311" r:id="rId23"/>
    <p:sldId id="317" r:id="rId24"/>
    <p:sldId id="570" r:id="rId25"/>
    <p:sldId id="312" r:id="rId26"/>
    <p:sldId id="318" r:id="rId27"/>
    <p:sldId id="571" r:id="rId28"/>
    <p:sldId id="271" r:id="rId29"/>
    <p:sldId id="385" r:id="rId30"/>
    <p:sldId id="321" r:id="rId31"/>
    <p:sldId id="420" r:id="rId32"/>
    <p:sldId id="487" r:id="rId33"/>
    <p:sldId id="272" r:id="rId34"/>
    <p:sldId id="274" r:id="rId35"/>
    <p:sldId id="455" r:id="rId36"/>
    <p:sldId id="275" r:id="rId37"/>
    <p:sldId id="276" r:id="rId38"/>
    <p:sldId id="277" r:id="rId39"/>
    <p:sldId id="280" r:id="rId40"/>
    <p:sldId id="358" r:id="rId41"/>
    <p:sldId id="360" r:id="rId42"/>
    <p:sldId id="296" r:id="rId43"/>
    <p:sldId id="553" r:id="rId44"/>
    <p:sldId id="313" r:id="rId45"/>
    <p:sldId id="356" r:id="rId46"/>
    <p:sldId id="302" r:id="rId47"/>
    <p:sldId id="534" r:id="rId48"/>
    <p:sldId id="535" r:id="rId49"/>
    <p:sldId id="361" r:id="rId50"/>
    <p:sldId id="362" r:id="rId51"/>
    <p:sldId id="305" r:id="rId52"/>
    <p:sldId id="306" r:id="rId53"/>
    <p:sldId id="307" r:id="rId54"/>
    <p:sldId id="566" r:id="rId55"/>
    <p:sldId id="522" r:id="rId56"/>
    <p:sldId id="363" r:id="rId57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A39F"/>
    <a:srgbClr val="A6C17F"/>
    <a:srgbClr val="E0EAF6"/>
    <a:srgbClr val="E6E6E6"/>
    <a:srgbClr val="F7F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gs" Target="tags/tag217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jpe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image" Target="../media/image2.png"/><Relationship Id="rId5" Type="http://schemas.openxmlformats.org/officeDocument/2006/relationships/tags" Target="../tags/tag65.xml"/><Relationship Id="rId4" Type="http://schemas.openxmlformats.org/officeDocument/2006/relationships/image" Target="../media/image1.jpe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5" Type="http://schemas.openxmlformats.org/officeDocument/2006/relationships/tags" Target="../tags/tag85.xml"/><Relationship Id="rId14" Type="http://schemas.openxmlformats.org/officeDocument/2006/relationships/tags" Target="../tags/tag84.xml"/><Relationship Id="rId13" Type="http://schemas.openxmlformats.org/officeDocument/2006/relationships/tags" Target="../tags/tag83.xml"/><Relationship Id="rId12" Type="http://schemas.openxmlformats.org/officeDocument/2006/relationships/tags" Target="../tags/tag8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image" Target="../media/image4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image" Target="../media/image4.png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8" Type="http://schemas.openxmlformats.org/officeDocument/2006/relationships/tags" Target="../tags/tag127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tags" Target="../tags/tag120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image" Target="../media/image6.png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5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image" Target="../media/image8.png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image" Target="../media/image7.png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1.jpeg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image" Target="../media/image3.png"/><Relationship Id="rId10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image" Target="../media/image2.png"/><Relationship Id="rId5" Type="http://schemas.openxmlformats.org/officeDocument/2006/relationships/tags" Target="../tags/tag40.xml"/><Relationship Id="rId4" Type="http://schemas.openxmlformats.org/officeDocument/2006/relationships/image" Target="../media/image1.jpeg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rot="6515120">
              <a:off x="1110431" y="1298923"/>
              <a:ext cx="4173973" cy="4173973"/>
            </a:xfrm>
            <a:prstGeom prst="rect">
              <a:avLst/>
            </a:prstGeom>
          </p:spPr>
        </p:pic>
      </p:grp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任意多边形: 形状 9"/>
          <p:cNvSpPr/>
          <p:nvPr>
            <p:custDataLst>
              <p:tags r:id="rId10"/>
            </p:custDataLst>
          </p:nvPr>
        </p:nvSpPr>
        <p:spPr>
          <a:xfrm>
            <a:off x="4504932" y="3574104"/>
            <a:ext cx="5820229" cy="190941"/>
          </a:xfrm>
          <a:custGeom>
            <a:avLst/>
            <a:gdLst>
              <a:gd name="connsiteX0" fmla="*/ 0 w 5820229"/>
              <a:gd name="connsiteY0" fmla="*/ 103855 h 190941"/>
              <a:gd name="connsiteX1" fmla="*/ 943429 w 5820229"/>
              <a:gd name="connsiteY1" fmla="*/ 2255 h 190941"/>
              <a:gd name="connsiteX2" fmla="*/ 2046514 w 5820229"/>
              <a:gd name="connsiteY2" fmla="*/ 190941 h 190941"/>
              <a:gd name="connsiteX3" fmla="*/ 3570514 w 5820229"/>
              <a:gd name="connsiteY3" fmla="*/ 2255 h 190941"/>
              <a:gd name="connsiteX4" fmla="*/ 4644572 w 5820229"/>
              <a:gd name="connsiteY4" fmla="*/ 161912 h 190941"/>
              <a:gd name="connsiteX5" fmla="*/ 5820229 w 5820229"/>
              <a:gd name="connsiteY5" fmla="*/ 31284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20229" h="190941">
                <a:moveTo>
                  <a:pt x="0" y="103855"/>
                </a:moveTo>
                <a:cubicBezTo>
                  <a:pt x="301171" y="45798"/>
                  <a:pt x="602343" y="-12259"/>
                  <a:pt x="943429" y="2255"/>
                </a:cubicBezTo>
                <a:cubicBezTo>
                  <a:pt x="1284515" y="16769"/>
                  <a:pt x="1608667" y="190941"/>
                  <a:pt x="2046514" y="190941"/>
                </a:cubicBezTo>
                <a:cubicBezTo>
                  <a:pt x="2484361" y="190941"/>
                  <a:pt x="3137504" y="7093"/>
                  <a:pt x="3570514" y="2255"/>
                </a:cubicBezTo>
                <a:cubicBezTo>
                  <a:pt x="4003524" y="-2583"/>
                  <a:pt x="4269620" y="157074"/>
                  <a:pt x="4644572" y="161912"/>
                </a:cubicBezTo>
                <a:cubicBezTo>
                  <a:pt x="5019524" y="166750"/>
                  <a:pt x="5419876" y="99017"/>
                  <a:pt x="5820229" y="31284"/>
                </a:cubicBezTo>
              </a:path>
            </a:pathLst>
          </a:custGeom>
          <a:noFill/>
          <a:ln w="28575" cap="rnd">
            <a:solidFill>
              <a:srgbClr val="646262"/>
            </a:solidFill>
            <a:prstDash val="lg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3426350" y="2208015"/>
            <a:ext cx="8048631" cy="1295045"/>
          </a:xfrm>
        </p:spPr>
        <p:txBody>
          <a:bodyPr lIns="90000" tIns="46800" rIns="90000" bIns="0" anchor="b" anchorCtr="0">
            <a:normAutofit/>
          </a:bodyPr>
          <a:lstStyle>
            <a:lvl1pPr algn="ctr">
              <a:defRPr sz="5400" spc="600" baseline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3426350" y="3786404"/>
            <a:ext cx="8048631" cy="613318"/>
          </a:xfrm>
        </p:spPr>
        <p:txBody>
          <a:bodyPr lIns="90000" tIns="0" rIns="90000" bIns="0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20518"/>
            <a:ext cx="12089416" cy="6846401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grpSp>
          <p:nvGrpSpPr>
            <p:cNvPr id="6" name="组合 5"/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sp>
            <p:nvSpPr>
              <p:cNvPr id="7" name="矩形 6"/>
              <p:cNvSpPr/>
              <p:nvPr>
                <p:custDataLst>
                  <p:tags r:id="rId3"/>
                </p:custDataLst>
              </p:nvPr>
            </p:nvSpPr>
            <p:spPr>
              <a:xfrm>
                <a:off x="0" y="0"/>
                <a:ext cx="12192000" cy="6858000"/>
              </a:xfrm>
              <a:prstGeom prst="rect">
                <a:avLst/>
              </a:prstGeom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 rot="6515120">
                <a:off x="1110431" y="1298923"/>
                <a:ext cx="4173973" cy="4173973"/>
              </a:xfrm>
              <a:prstGeom prst="rect">
                <a:avLst/>
              </a:prstGeom>
            </p:spPr>
          </p:pic>
        </p:grpSp>
        <p:sp>
          <p:nvSpPr>
            <p:cNvPr id="9" name="任意多边形: 形状 8"/>
            <p:cNvSpPr/>
            <p:nvPr userDrawn="1">
              <p:custDataLst>
                <p:tags r:id="rId7"/>
              </p:custDataLst>
            </p:nvPr>
          </p:nvSpPr>
          <p:spPr>
            <a:xfrm>
              <a:off x="4325257" y="3574104"/>
              <a:ext cx="5820229" cy="190941"/>
            </a:xfrm>
            <a:custGeom>
              <a:avLst/>
              <a:gdLst>
                <a:gd name="connsiteX0" fmla="*/ 0 w 5820229"/>
                <a:gd name="connsiteY0" fmla="*/ 103855 h 190941"/>
                <a:gd name="connsiteX1" fmla="*/ 943429 w 5820229"/>
                <a:gd name="connsiteY1" fmla="*/ 2255 h 190941"/>
                <a:gd name="connsiteX2" fmla="*/ 2046514 w 5820229"/>
                <a:gd name="connsiteY2" fmla="*/ 190941 h 190941"/>
                <a:gd name="connsiteX3" fmla="*/ 3570514 w 5820229"/>
                <a:gd name="connsiteY3" fmla="*/ 2255 h 190941"/>
                <a:gd name="connsiteX4" fmla="*/ 4644572 w 5820229"/>
                <a:gd name="connsiteY4" fmla="*/ 161912 h 190941"/>
                <a:gd name="connsiteX5" fmla="*/ 5820229 w 5820229"/>
                <a:gd name="connsiteY5" fmla="*/ 31284 h 190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20229" h="190941">
                  <a:moveTo>
                    <a:pt x="0" y="103855"/>
                  </a:moveTo>
                  <a:cubicBezTo>
                    <a:pt x="301171" y="45798"/>
                    <a:pt x="602343" y="-12259"/>
                    <a:pt x="943429" y="2255"/>
                  </a:cubicBezTo>
                  <a:cubicBezTo>
                    <a:pt x="1284515" y="16769"/>
                    <a:pt x="1608667" y="190941"/>
                    <a:pt x="2046514" y="190941"/>
                  </a:cubicBezTo>
                  <a:cubicBezTo>
                    <a:pt x="2484361" y="190941"/>
                    <a:pt x="3137504" y="7093"/>
                    <a:pt x="3570514" y="2255"/>
                  </a:cubicBezTo>
                  <a:cubicBezTo>
                    <a:pt x="4003524" y="-2583"/>
                    <a:pt x="4269620" y="157074"/>
                    <a:pt x="4644572" y="161912"/>
                  </a:cubicBezTo>
                  <a:cubicBezTo>
                    <a:pt x="5019524" y="166750"/>
                    <a:pt x="5419876" y="99017"/>
                    <a:pt x="5820229" y="31284"/>
                  </a:cubicBezTo>
                </a:path>
              </a:pathLst>
            </a:custGeom>
            <a:noFill/>
            <a:ln w="28575" cap="rnd">
              <a:solidFill>
                <a:srgbClr val="646262"/>
              </a:solidFill>
              <a:prstDash val="lg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4920343" y="2103901"/>
            <a:ext cx="4818743" cy="1343394"/>
          </a:xfrm>
        </p:spPr>
        <p:txBody>
          <a:bodyPr vert="horz" lIns="101600" tIns="38100" rIns="25400" bIns="381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4416425" y="3873500"/>
            <a:ext cx="6034088" cy="706744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>
            <a:off x="11032164" y="5582927"/>
            <a:ext cx="851136" cy="1210945"/>
            <a:chOff x="1289955" y="1628061"/>
            <a:chExt cx="3941631" cy="5174701"/>
          </a:xfrm>
        </p:grpSpPr>
        <p:sp>
          <p:nvSpPr>
            <p:cNvPr id="22" name="Shape 209"/>
            <p:cNvSpPr/>
            <p:nvPr>
              <p:custDataLst>
                <p:tags r:id="rId6"/>
              </p:custDataLst>
            </p:nvPr>
          </p:nvSpPr>
          <p:spPr>
            <a:xfrm rot="3758493">
              <a:off x="2721879" y="4293055"/>
              <a:ext cx="2954498" cy="2064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4" extrusionOk="0">
                  <a:moveTo>
                    <a:pt x="0" y="11730"/>
                  </a:moveTo>
                  <a:cubicBezTo>
                    <a:pt x="550" y="11385"/>
                    <a:pt x="818" y="11200"/>
                    <a:pt x="1446" y="10869"/>
                  </a:cubicBezTo>
                  <a:cubicBezTo>
                    <a:pt x="3278" y="9905"/>
                    <a:pt x="4075" y="10600"/>
                    <a:pt x="4893" y="12949"/>
                  </a:cubicBezTo>
                  <a:cubicBezTo>
                    <a:pt x="5476" y="14623"/>
                    <a:pt x="6411" y="21325"/>
                    <a:pt x="8440" y="21003"/>
                  </a:cubicBezTo>
                  <a:cubicBezTo>
                    <a:pt x="10807" y="20628"/>
                    <a:pt x="9528" y="13017"/>
                    <a:pt x="9431" y="11082"/>
                  </a:cubicBezTo>
                  <a:cubicBezTo>
                    <a:pt x="9316" y="8800"/>
                    <a:pt x="8806" y="3250"/>
                    <a:pt x="11582" y="4352"/>
                  </a:cubicBezTo>
                  <a:cubicBezTo>
                    <a:pt x="13589" y="5149"/>
                    <a:pt x="14535" y="10567"/>
                    <a:pt x="16445" y="10863"/>
                  </a:cubicBezTo>
                  <a:cubicBezTo>
                    <a:pt x="18644" y="11204"/>
                    <a:pt x="17737" y="6638"/>
                    <a:pt x="17704" y="4600"/>
                  </a:cubicBezTo>
                  <a:cubicBezTo>
                    <a:pt x="17639" y="584"/>
                    <a:pt x="18794" y="-275"/>
                    <a:pt x="21600" y="69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23" name="组 13"/>
            <p:cNvGrpSpPr/>
            <p:nvPr/>
          </p:nvGrpSpPr>
          <p:grpSpPr>
            <a:xfrm>
              <a:off x="1289955" y="1628061"/>
              <a:ext cx="2187025" cy="2569107"/>
              <a:chOff x="5943842" y="1013911"/>
              <a:chExt cx="2187025" cy="2569107"/>
            </a:xfrm>
          </p:grpSpPr>
          <p:sp>
            <p:nvSpPr>
              <p:cNvPr id="24" name="Shape 202"/>
              <p:cNvSpPr/>
              <p:nvPr>
                <p:custDataLst>
                  <p:tags r:id="rId7"/>
                </p:custDataLst>
              </p:nvPr>
            </p:nvSpPr>
            <p:spPr>
              <a:xfrm rot="3758493">
                <a:off x="6440283" y="1924630"/>
                <a:ext cx="1816414" cy="510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22" extrusionOk="0">
                    <a:moveTo>
                      <a:pt x="21600" y="743"/>
                    </a:moveTo>
                    <a:cubicBezTo>
                      <a:pt x="19799" y="-786"/>
                      <a:pt x="18140" y="461"/>
                      <a:pt x="16279" y="823"/>
                    </a:cubicBezTo>
                    <a:cubicBezTo>
                      <a:pt x="10853" y="1876"/>
                      <a:pt x="5372" y="1461"/>
                      <a:pt x="0" y="4698"/>
                    </a:cubicBezTo>
                    <a:lnTo>
                      <a:pt x="0" y="20521"/>
                    </a:lnTo>
                    <a:lnTo>
                      <a:pt x="1843" y="19747"/>
                    </a:lnTo>
                    <a:cubicBezTo>
                      <a:pt x="4727" y="19759"/>
                      <a:pt x="13025" y="19305"/>
                      <a:pt x="15903" y="19016"/>
                    </a:cubicBezTo>
                    <a:cubicBezTo>
                      <a:pt x="17715" y="18834"/>
                      <a:pt x="19629" y="20814"/>
                      <a:pt x="21376" y="20485"/>
                    </a:cubicBezTo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" name="Shape 203"/>
              <p:cNvSpPr/>
              <p:nvPr>
                <p:custDataLst>
                  <p:tags r:id="rId8"/>
                </p:custDataLst>
              </p:nvPr>
            </p:nvSpPr>
            <p:spPr>
              <a:xfrm rot="3758493">
                <a:off x="7743128" y="2715926"/>
                <a:ext cx="42879" cy="488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74" h="21600" extrusionOk="0">
                    <a:moveTo>
                      <a:pt x="0" y="0"/>
                    </a:moveTo>
                    <a:cubicBezTo>
                      <a:pt x="21600" y="2677"/>
                      <a:pt x="19974" y="16418"/>
                      <a:pt x="11161" y="2160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" name="Shape 204"/>
              <p:cNvSpPr/>
              <p:nvPr>
                <p:custDataLst>
                  <p:tags r:id="rId9"/>
                </p:custDataLst>
              </p:nvPr>
            </p:nvSpPr>
            <p:spPr>
              <a:xfrm rot="3758493">
                <a:off x="6688919" y="1820269"/>
                <a:ext cx="124286" cy="341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761" y="15753"/>
                      <a:pt x="1840" y="7112"/>
                      <a:pt x="0" y="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7" name="Shape 205"/>
              <p:cNvSpPr/>
              <p:nvPr>
                <p:custDataLst>
                  <p:tags r:id="rId10"/>
                </p:custDataLst>
              </p:nvPr>
            </p:nvSpPr>
            <p:spPr>
              <a:xfrm rot="3758493">
                <a:off x="6847335" y="1900060"/>
                <a:ext cx="869668" cy="1031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69" h="16954" extrusionOk="0">
                    <a:moveTo>
                      <a:pt x="0" y="11121"/>
                    </a:moveTo>
                    <a:cubicBezTo>
                      <a:pt x="167" y="10786"/>
                      <a:pt x="-956" y="-4646"/>
                      <a:pt x="4852" y="2248"/>
                    </a:cubicBezTo>
                    <a:cubicBezTo>
                      <a:pt x="5261" y="461"/>
                      <a:pt x="6192" y="-121"/>
                      <a:pt x="7478" y="78"/>
                    </a:cubicBezTo>
                    <a:cubicBezTo>
                      <a:pt x="8279" y="78"/>
                      <a:pt x="9110" y="711"/>
                      <a:pt x="9174" y="2178"/>
                    </a:cubicBezTo>
                    <a:cubicBezTo>
                      <a:pt x="10318" y="734"/>
                      <a:pt x="10808" y="-213"/>
                      <a:pt x="12478" y="41"/>
                    </a:cubicBezTo>
                    <a:cubicBezTo>
                      <a:pt x="13434" y="0"/>
                      <a:pt x="13608" y="1386"/>
                      <a:pt x="13442" y="1960"/>
                    </a:cubicBezTo>
                    <a:cubicBezTo>
                      <a:pt x="19959" y="-3583"/>
                      <a:pt x="20644" y="13929"/>
                      <a:pt x="18086" y="16954"/>
                    </a:cubicBezTo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" name="Shape 206"/>
              <p:cNvSpPr/>
              <p:nvPr>
                <p:custDataLst>
                  <p:tags r:id="rId11"/>
                </p:custDataLst>
              </p:nvPr>
            </p:nvSpPr>
            <p:spPr>
              <a:xfrm rot="3758493">
                <a:off x="6164716" y="2541971"/>
                <a:ext cx="1046419" cy="281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4" extrusionOk="0">
                    <a:moveTo>
                      <a:pt x="1076" y="12061"/>
                    </a:moveTo>
                    <a:cubicBezTo>
                      <a:pt x="497" y="8498"/>
                      <a:pt x="228" y="3669"/>
                      <a:pt x="0" y="0"/>
                    </a:cubicBezTo>
                    <a:cubicBezTo>
                      <a:pt x="6860" y="545"/>
                      <a:pt x="13608" y="-26"/>
                      <a:pt x="20206" y="3388"/>
                    </a:cubicBezTo>
                    <a:cubicBezTo>
                      <a:pt x="20298" y="9884"/>
                      <a:pt x="21430" y="15807"/>
                      <a:pt x="21600" y="21574"/>
                    </a:cubicBezTo>
                  </a:path>
                </a:pathLst>
              </a:custGeom>
              <a:solidFill>
                <a:srgbClr val="E7E4EA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" name="Shape 207"/>
              <p:cNvSpPr/>
              <p:nvPr>
                <p:custDataLst>
                  <p:tags r:id="rId12"/>
                </p:custDataLst>
              </p:nvPr>
            </p:nvSpPr>
            <p:spPr>
              <a:xfrm rot="3758493">
                <a:off x="5742745" y="2584036"/>
                <a:ext cx="1200079" cy="7978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76" extrusionOk="0">
                    <a:moveTo>
                      <a:pt x="1467" y="19871"/>
                    </a:moveTo>
                    <a:cubicBezTo>
                      <a:pt x="2596" y="15187"/>
                      <a:pt x="1342" y="5194"/>
                      <a:pt x="0" y="486"/>
                    </a:cubicBezTo>
                    <a:cubicBezTo>
                      <a:pt x="6032" y="-924"/>
                      <a:pt x="11979" y="1155"/>
                      <a:pt x="18133" y="1422"/>
                    </a:cubicBezTo>
                    <a:cubicBezTo>
                      <a:pt x="19277" y="7634"/>
                      <a:pt x="21219" y="14259"/>
                      <a:pt x="21600" y="20676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" name="Shape 208"/>
              <p:cNvSpPr/>
              <p:nvPr>
                <p:custDataLst>
                  <p:tags r:id="rId13"/>
                </p:custDataLst>
              </p:nvPr>
            </p:nvSpPr>
            <p:spPr>
              <a:xfrm rot="3758493">
                <a:off x="6601321" y="998391"/>
                <a:ext cx="383966" cy="415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9" h="21600" extrusionOk="0">
                    <a:moveTo>
                      <a:pt x="21399" y="0"/>
                    </a:moveTo>
                    <a:cubicBezTo>
                      <a:pt x="14641" y="0"/>
                      <a:pt x="6540" y="886"/>
                      <a:pt x="325" y="1003"/>
                    </a:cubicBezTo>
                    <a:cubicBezTo>
                      <a:pt x="-42" y="7726"/>
                      <a:pt x="-201" y="14997"/>
                      <a:pt x="411" y="21600"/>
                    </a:cubicBezTo>
                    <a:cubicBezTo>
                      <a:pt x="6724" y="20829"/>
                      <a:pt x="13779" y="19988"/>
                      <a:pt x="20126" y="20284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" name="Shape 210"/>
              <p:cNvSpPr/>
              <p:nvPr>
                <p:custDataLst>
                  <p:tags r:id="rId14"/>
                </p:custDataLst>
              </p:nvPr>
            </p:nvSpPr>
            <p:spPr>
              <a:xfrm rot="3758493">
                <a:off x="7598750" y="2950768"/>
                <a:ext cx="573187" cy="491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302" y="21128"/>
                      <a:pt x="15635" y="15045"/>
                      <a:pt x="21600" y="9996"/>
                    </a:cubicBezTo>
                    <a:cubicBezTo>
                      <a:pt x="14594" y="7013"/>
                      <a:pt x="7961" y="2130"/>
                      <a:pt x="709" y="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86385" y="273050"/>
            <a:ext cx="11616055" cy="63119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10866755" y="5121275"/>
            <a:ext cx="1076960" cy="1715770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905" y="-4445"/>
            <a:ext cx="489902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pic>
        <p:nvPicPr>
          <p:cNvPr id="162" name="图片 1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142026" y="5040626"/>
            <a:ext cx="1077174" cy="17156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6" name="组合 5"/>
          <p:cNvGrpSpPr/>
          <p:nvPr>
            <p:custDataLst>
              <p:tags r:id="rId3"/>
            </p:custDataLst>
          </p:nvPr>
        </p:nvGrpSpPr>
        <p:grpSpPr>
          <a:xfrm>
            <a:off x="10955020" y="211455"/>
            <a:ext cx="889635" cy="1174750"/>
            <a:chOff x="17252" y="333"/>
            <a:chExt cx="1401" cy="1850"/>
          </a:xfrm>
        </p:grpSpPr>
        <p:sp>
          <p:nvSpPr>
            <p:cNvPr id="12" name="Shape 209"/>
            <p:cNvSpPr/>
            <p:nvPr userDrawn="1">
              <p:custDataLst>
                <p:tags r:id="rId4"/>
              </p:custDataLst>
            </p:nvPr>
          </p:nvSpPr>
          <p:spPr>
            <a:xfrm rot="3758493">
              <a:off x="17758" y="1288"/>
              <a:ext cx="1089" cy="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4" extrusionOk="0">
                  <a:moveTo>
                    <a:pt x="0" y="11730"/>
                  </a:moveTo>
                  <a:cubicBezTo>
                    <a:pt x="550" y="11385"/>
                    <a:pt x="818" y="11200"/>
                    <a:pt x="1446" y="10869"/>
                  </a:cubicBezTo>
                  <a:cubicBezTo>
                    <a:pt x="3278" y="9905"/>
                    <a:pt x="4075" y="10600"/>
                    <a:pt x="4893" y="12949"/>
                  </a:cubicBezTo>
                  <a:cubicBezTo>
                    <a:pt x="5476" y="14623"/>
                    <a:pt x="6411" y="21325"/>
                    <a:pt x="8440" y="21003"/>
                  </a:cubicBezTo>
                  <a:cubicBezTo>
                    <a:pt x="10807" y="20628"/>
                    <a:pt x="9528" y="13017"/>
                    <a:pt x="9431" y="11082"/>
                  </a:cubicBezTo>
                  <a:cubicBezTo>
                    <a:pt x="9316" y="8800"/>
                    <a:pt x="8806" y="3250"/>
                    <a:pt x="11582" y="4352"/>
                  </a:cubicBezTo>
                  <a:cubicBezTo>
                    <a:pt x="13589" y="5149"/>
                    <a:pt x="14535" y="10567"/>
                    <a:pt x="16445" y="10863"/>
                  </a:cubicBezTo>
                  <a:cubicBezTo>
                    <a:pt x="18644" y="11204"/>
                    <a:pt x="17737" y="6638"/>
                    <a:pt x="17704" y="4600"/>
                  </a:cubicBezTo>
                  <a:cubicBezTo>
                    <a:pt x="17639" y="584"/>
                    <a:pt x="18794" y="-275"/>
                    <a:pt x="21600" y="69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sp>
          <p:nvSpPr>
            <p:cNvPr id="14" name="Shape 202"/>
            <p:cNvSpPr/>
            <p:nvPr userDrawn="1">
              <p:custDataLst>
                <p:tags r:id="rId5"/>
              </p:custDataLst>
            </p:nvPr>
          </p:nvSpPr>
          <p:spPr>
            <a:xfrm rot="3758493">
              <a:off x="17098" y="487"/>
              <a:ext cx="999" cy="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999" h="691">
                  <a:moveTo>
                    <a:pt x="345" y="353"/>
                  </a:moveTo>
                  <a:cubicBezTo>
                    <a:pt x="468" y="355"/>
                    <a:pt x="588" y="353"/>
                    <a:pt x="706" y="368"/>
                  </a:cubicBezTo>
                  <a:cubicBezTo>
                    <a:pt x="707" y="389"/>
                    <a:pt x="719" y="410"/>
                    <a:pt x="726" y="429"/>
                  </a:cubicBezTo>
                  <a:lnTo>
                    <a:pt x="729" y="438"/>
                  </a:lnTo>
                  <a:lnTo>
                    <a:pt x="732" y="438"/>
                  </a:lnTo>
                  <a:cubicBezTo>
                    <a:pt x="756" y="520"/>
                    <a:pt x="796" y="607"/>
                    <a:pt x="803" y="691"/>
                  </a:cubicBezTo>
                  <a:lnTo>
                    <a:pt x="391" y="680"/>
                  </a:lnTo>
                  <a:cubicBezTo>
                    <a:pt x="415" y="619"/>
                    <a:pt x="389" y="488"/>
                    <a:pt x="361" y="426"/>
                  </a:cubicBezTo>
                  <a:cubicBezTo>
                    <a:pt x="400" y="420"/>
                    <a:pt x="438" y="419"/>
                    <a:pt x="477" y="420"/>
                  </a:cubicBezTo>
                  <a:lnTo>
                    <a:pt x="488" y="421"/>
                  </a:lnTo>
                  <a:lnTo>
                    <a:pt x="364" y="406"/>
                  </a:lnTo>
                  <a:cubicBezTo>
                    <a:pt x="354" y="390"/>
                    <a:pt x="349" y="369"/>
                    <a:pt x="345" y="353"/>
                  </a:cubicBezTo>
                  <a:close/>
                  <a:moveTo>
                    <a:pt x="299" y="206"/>
                  </a:moveTo>
                  <a:lnTo>
                    <a:pt x="345" y="322"/>
                  </a:lnTo>
                  <a:cubicBezTo>
                    <a:pt x="319" y="290"/>
                    <a:pt x="303" y="244"/>
                    <a:pt x="299" y="206"/>
                  </a:cubicBezTo>
                  <a:close/>
                  <a:moveTo>
                    <a:pt x="142" y="48"/>
                  </a:moveTo>
                  <a:lnTo>
                    <a:pt x="134" y="180"/>
                  </a:lnTo>
                  <a:cubicBezTo>
                    <a:pt x="91" y="178"/>
                    <a:pt x="45" y="184"/>
                    <a:pt x="3" y="189"/>
                  </a:cubicBezTo>
                  <a:cubicBezTo>
                    <a:pt x="-1" y="146"/>
                    <a:pt x="0" y="98"/>
                    <a:pt x="2" y="54"/>
                  </a:cubicBezTo>
                  <a:cubicBezTo>
                    <a:pt x="43" y="54"/>
                    <a:pt x="97" y="48"/>
                    <a:pt x="142" y="48"/>
                  </a:cubicBezTo>
                  <a:close/>
                  <a:moveTo>
                    <a:pt x="579" y="0"/>
                  </a:moveTo>
                  <a:cubicBezTo>
                    <a:pt x="582" y="0"/>
                    <a:pt x="585" y="0"/>
                    <a:pt x="589" y="1"/>
                  </a:cubicBezTo>
                  <a:cubicBezTo>
                    <a:pt x="603" y="0"/>
                    <a:pt x="607" y="22"/>
                    <a:pt x="606" y="35"/>
                  </a:cubicBezTo>
                  <a:lnTo>
                    <a:pt x="605" y="38"/>
                  </a:lnTo>
                  <a:lnTo>
                    <a:pt x="608" y="38"/>
                  </a:lnTo>
                  <a:lnTo>
                    <a:pt x="610" y="36"/>
                  </a:lnTo>
                  <a:cubicBezTo>
                    <a:pt x="634" y="12"/>
                    <a:pt x="653" y="14"/>
                    <a:pt x="668" y="32"/>
                  </a:cubicBezTo>
                  <a:lnTo>
                    <a:pt x="670" y="34"/>
                  </a:lnTo>
                  <a:lnTo>
                    <a:pt x="674" y="34"/>
                  </a:lnTo>
                  <a:cubicBezTo>
                    <a:pt x="700" y="32"/>
                    <a:pt x="725" y="29"/>
                    <a:pt x="751" y="29"/>
                  </a:cubicBezTo>
                  <a:cubicBezTo>
                    <a:pt x="771" y="29"/>
                    <a:pt x="791" y="30"/>
                    <a:pt x="812" y="35"/>
                  </a:cubicBezTo>
                  <a:lnTo>
                    <a:pt x="812" y="47"/>
                  </a:lnTo>
                  <a:lnTo>
                    <a:pt x="821" y="49"/>
                  </a:lnTo>
                  <a:cubicBezTo>
                    <a:pt x="882" y="68"/>
                    <a:pt x="939" y="99"/>
                    <a:pt x="999" y="120"/>
                  </a:cubicBezTo>
                  <a:cubicBezTo>
                    <a:pt x="941" y="159"/>
                    <a:pt x="859" y="206"/>
                    <a:pt x="788" y="209"/>
                  </a:cubicBezTo>
                  <a:lnTo>
                    <a:pt x="788" y="203"/>
                  </a:lnTo>
                  <a:lnTo>
                    <a:pt x="776" y="202"/>
                  </a:lnTo>
                  <a:cubicBezTo>
                    <a:pt x="756" y="201"/>
                    <a:pt x="736" y="199"/>
                    <a:pt x="716" y="196"/>
                  </a:cubicBezTo>
                  <a:lnTo>
                    <a:pt x="704" y="195"/>
                  </a:lnTo>
                  <a:lnTo>
                    <a:pt x="704" y="195"/>
                  </a:lnTo>
                  <a:cubicBezTo>
                    <a:pt x="705" y="262"/>
                    <a:pt x="697" y="328"/>
                    <a:pt x="681" y="351"/>
                  </a:cubicBezTo>
                  <a:lnTo>
                    <a:pt x="383" y="230"/>
                  </a:lnTo>
                  <a:cubicBezTo>
                    <a:pt x="384" y="229"/>
                    <a:pt x="383" y="217"/>
                    <a:pt x="383" y="198"/>
                  </a:cubicBezTo>
                  <a:lnTo>
                    <a:pt x="383" y="195"/>
                  </a:lnTo>
                  <a:lnTo>
                    <a:pt x="353" y="195"/>
                  </a:lnTo>
                  <a:cubicBezTo>
                    <a:pt x="290" y="196"/>
                    <a:pt x="233" y="196"/>
                    <a:pt x="199" y="196"/>
                  </a:cubicBezTo>
                  <a:lnTo>
                    <a:pt x="142" y="203"/>
                  </a:lnTo>
                  <a:lnTo>
                    <a:pt x="142" y="69"/>
                  </a:lnTo>
                  <a:cubicBezTo>
                    <a:pt x="225" y="55"/>
                    <a:pt x="310" y="49"/>
                    <a:pt x="394" y="45"/>
                  </a:cubicBezTo>
                  <a:lnTo>
                    <a:pt x="395" y="45"/>
                  </a:lnTo>
                  <a:lnTo>
                    <a:pt x="396" y="40"/>
                  </a:lnTo>
                  <a:cubicBezTo>
                    <a:pt x="407" y="6"/>
                    <a:pt x="426" y="-6"/>
                    <a:pt x="459" y="40"/>
                  </a:cubicBezTo>
                  <a:lnTo>
                    <a:pt x="460" y="43"/>
                  </a:lnTo>
                  <a:lnTo>
                    <a:pt x="464" y="43"/>
                  </a:lnTo>
                  <a:lnTo>
                    <a:pt x="464" y="40"/>
                  </a:lnTo>
                  <a:cubicBezTo>
                    <a:pt x="472" y="8"/>
                    <a:pt x="487" y="-2"/>
                    <a:pt x="506" y="2"/>
                  </a:cubicBezTo>
                  <a:cubicBezTo>
                    <a:pt x="519" y="2"/>
                    <a:pt x="532" y="13"/>
                    <a:pt x="534" y="40"/>
                  </a:cubicBezTo>
                  <a:lnTo>
                    <a:pt x="534" y="40"/>
                  </a:lnTo>
                  <a:lnTo>
                    <a:pt x="537" y="40"/>
                  </a:lnTo>
                  <a:lnTo>
                    <a:pt x="541" y="34"/>
                  </a:lnTo>
                  <a:cubicBezTo>
                    <a:pt x="553" y="14"/>
                    <a:pt x="562" y="1"/>
                    <a:pt x="579" y="0"/>
                  </a:cubicBezTo>
                  <a:close/>
                </a:path>
              </a:pathLst>
            </a:custGeom>
            <a:solidFill>
              <a:schemeClr val="bg1"/>
            </a:solidFill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11032164" y="5582927"/>
            <a:ext cx="851136" cy="1210945"/>
            <a:chOff x="1289955" y="1628061"/>
            <a:chExt cx="3941631" cy="5174701"/>
          </a:xfrm>
        </p:grpSpPr>
        <p:sp>
          <p:nvSpPr>
            <p:cNvPr id="22" name="Shape 209"/>
            <p:cNvSpPr/>
            <p:nvPr>
              <p:custDataLst>
                <p:tags r:id="rId4"/>
              </p:custDataLst>
            </p:nvPr>
          </p:nvSpPr>
          <p:spPr>
            <a:xfrm rot="3758493">
              <a:off x="2721879" y="4293055"/>
              <a:ext cx="2954498" cy="2064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4" extrusionOk="0">
                  <a:moveTo>
                    <a:pt x="0" y="11730"/>
                  </a:moveTo>
                  <a:cubicBezTo>
                    <a:pt x="550" y="11385"/>
                    <a:pt x="818" y="11200"/>
                    <a:pt x="1446" y="10869"/>
                  </a:cubicBezTo>
                  <a:cubicBezTo>
                    <a:pt x="3278" y="9905"/>
                    <a:pt x="4075" y="10600"/>
                    <a:pt x="4893" y="12949"/>
                  </a:cubicBezTo>
                  <a:cubicBezTo>
                    <a:pt x="5476" y="14623"/>
                    <a:pt x="6411" y="21325"/>
                    <a:pt x="8440" y="21003"/>
                  </a:cubicBezTo>
                  <a:cubicBezTo>
                    <a:pt x="10807" y="20628"/>
                    <a:pt x="9528" y="13017"/>
                    <a:pt x="9431" y="11082"/>
                  </a:cubicBezTo>
                  <a:cubicBezTo>
                    <a:pt x="9316" y="8800"/>
                    <a:pt x="8806" y="3250"/>
                    <a:pt x="11582" y="4352"/>
                  </a:cubicBezTo>
                  <a:cubicBezTo>
                    <a:pt x="13589" y="5149"/>
                    <a:pt x="14535" y="10567"/>
                    <a:pt x="16445" y="10863"/>
                  </a:cubicBezTo>
                  <a:cubicBezTo>
                    <a:pt x="18644" y="11204"/>
                    <a:pt x="17737" y="6638"/>
                    <a:pt x="17704" y="4600"/>
                  </a:cubicBezTo>
                  <a:cubicBezTo>
                    <a:pt x="17639" y="584"/>
                    <a:pt x="18794" y="-275"/>
                    <a:pt x="21600" y="69"/>
                  </a:cubicBezTo>
                </a:path>
              </a:pathLst>
            </a:custGeom>
            <a:noFill/>
            <a:ln w="381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  <p:grpSp>
          <p:nvGrpSpPr>
            <p:cNvPr id="23" name="组 13"/>
            <p:cNvGrpSpPr/>
            <p:nvPr/>
          </p:nvGrpSpPr>
          <p:grpSpPr>
            <a:xfrm>
              <a:off x="1289955" y="1628061"/>
              <a:ext cx="2187025" cy="2569107"/>
              <a:chOff x="5943842" y="1013911"/>
              <a:chExt cx="2187025" cy="2569107"/>
            </a:xfrm>
          </p:grpSpPr>
          <p:sp>
            <p:nvSpPr>
              <p:cNvPr id="24" name="Shape 202"/>
              <p:cNvSpPr/>
              <p:nvPr>
                <p:custDataLst>
                  <p:tags r:id="rId5"/>
                </p:custDataLst>
              </p:nvPr>
            </p:nvSpPr>
            <p:spPr>
              <a:xfrm rot="3758493">
                <a:off x="6440283" y="1924630"/>
                <a:ext cx="1816414" cy="510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22" extrusionOk="0">
                    <a:moveTo>
                      <a:pt x="21600" y="743"/>
                    </a:moveTo>
                    <a:cubicBezTo>
                      <a:pt x="19799" y="-786"/>
                      <a:pt x="18140" y="461"/>
                      <a:pt x="16279" y="823"/>
                    </a:cubicBezTo>
                    <a:cubicBezTo>
                      <a:pt x="10853" y="1876"/>
                      <a:pt x="5372" y="1461"/>
                      <a:pt x="0" y="4698"/>
                    </a:cubicBezTo>
                    <a:lnTo>
                      <a:pt x="0" y="20521"/>
                    </a:lnTo>
                    <a:lnTo>
                      <a:pt x="1843" y="19747"/>
                    </a:lnTo>
                    <a:cubicBezTo>
                      <a:pt x="4727" y="19759"/>
                      <a:pt x="13025" y="19305"/>
                      <a:pt x="15903" y="19016"/>
                    </a:cubicBezTo>
                    <a:cubicBezTo>
                      <a:pt x="17715" y="18834"/>
                      <a:pt x="19629" y="20814"/>
                      <a:pt x="21376" y="20485"/>
                    </a:cubicBezTo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5" name="Shape 203"/>
              <p:cNvSpPr/>
              <p:nvPr>
                <p:custDataLst>
                  <p:tags r:id="rId6"/>
                </p:custDataLst>
              </p:nvPr>
            </p:nvSpPr>
            <p:spPr>
              <a:xfrm rot="3758493">
                <a:off x="7743128" y="2715926"/>
                <a:ext cx="42879" cy="4886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74" h="21600" extrusionOk="0">
                    <a:moveTo>
                      <a:pt x="0" y="0"/>
                    </a:moveTo>
                    <a:cubicBezTo>
                      <a:pt x="21600" y="2677"/>
                      <a:pt x="19974" y="16418"/>
                      <a:pt x="11161" y="2160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6" name="Shape 204"/>
              <p:cNvSpPr/>
              <p:nvPr>
                <p:custDataLst>
                  <p:tags r:id="rId7"/>
                </p:custDataLst>
              </p:nvPr>
            </p:nvSpPr>
            <p:spPr>
              <a:xfrm rot="3758493">
                <a:off x="6688919" y="1820269"/>
                <a:ext cx="124286" cy="3417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9761" y="15753"/>
                      <a:pt x="1840" y="7112"/>
                      <a:pt x="0" y="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7" name="Shape 205"/>
              <p:cNvSpPr/>
              <p:nvPr>
                <p:custDataLst>
                  <p:tags r:id="rId8"/>
                </p:custDataLst>
              </p:nvPr>
            </p:nvSpPr>
            <p:spPr>
              <a:xfrm rot="3758493">
                <a:off x="6847335" y="1900060"/>
                <a:ext cx="869668" cy="1031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69" h="16954" extrusionOk="0">
                    <a:moveTo>
                      <a:pt x="0" y="11121"/>
                    </a:moveTo>
                    <a:cubicBezTo>
                      <a:pt x="167" y="10786"/>
                      <a:pt x="-956" y="-4646"/>
                      <a:pt x="4852" y="2248"/>
                    </a:cubicBezTo>
                    <a:cubicBezTo>
                      <a:pt x="5261" y="461"/>
                      <a:pt x="6192" y="-121"/>
                      <a:pt x="7478" y="78"/>
                    </a:cubicBezTo>
                    <a:cubicBezTo>
                      <a:pt x="8279" y="78"/>
                      <a:pt x="9110" y="711"/>
                      <a:pt x="9174" y="2178"/>
                    </a:cubicBezTo>
                    <a:cubicBezTo>
                      <a:pt x="10318" y="734"/>
                      <a:pt x="10808" y="-213"/>
                      <a:pt x="12478" y="41"/>
                    </a:cubicBezTo>
                    <a:cubicBezTo>
                      <a:pt x="13434" y="0"/>
                      <a:pt x="13608" y="1386"/>
                      <a:pt x="13442" y="1960"/>
                    </a:cubicBezTo>
                    <a:cubicBezTo>
                      <a:pt x="19959" y="-3583"/>
                      <a:pt x="20644" y="13929"/>
                      <a:pt x="18086" y="16954"/>
                    </a:cubicBezTo>
                  </a:path>
                </a:pathLst>
              </a:custGeom>
              <a:solidFill>
                <a:schemeClr val="bg1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8" name="Shape 206"/>
              <p:cNvSpPr/>
              <p:nvPr>
                <p:custDataLst>
                  <p:tags r:id="rId9"/>
                </p:custDataLst>
              </p:nvPr>
            </p:nvSpPr>
            <p:spPr>
              <a:xfrm rot="3758493">
                <a:off x="6164716" y="2541971"/>
                <a:ext cx="1046419" cy="281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74" extrusionOk="0">
                    <a:moveTo>
                      <a:pt x="1076" y="12061"/>
                    </a:moveTo>
                    <a:cubicBezTo>
                      <a:pt x="497" y="8498"/>
                      <a:pt x="228" y="3669"/>
                      <a:pt x="0" y="0"/>
                    </a:cubicBezTo>
                    <a:cubicBezTo>
                      <a:pt x="6860" y="545"/>
                      <a:pt x="13608" y="-26"/>
                      <a:pt x="20206" y="3388"/>
                    </a:cubicBezTo>
                    <a:cubicBezTo>
                      <a:pt x="20298" y="9884"/>
                      <a:pt x="21430" y="15807"/>
                      <a:pt x="21600" y="21574"/>
                    </a:cubicBezTo>
                  </a:path>
                </a:pathLst>
              </a:custGeom>
              <a:solidFill>
                <a:srgbClr val="E7E4EA"/>
              </a:solidFill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29" name="Shape 207"/>
              <p:cNvSpPr/>
              <p:nvPr>
                <p:custDataLst>
                  <p:tags r:id="rId10"/>
                </p:custDataLst>
              </p:nvPr>
            </p:nvSpPr>
            <p:spPr>
              <a:xfrm rot="3758493">
                <a:off x="5742745" y="2584036"/>
                <a:ext cx="1200079" cy="7978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76" extrusionOk="0">
                    <a:moveTo>
                      <a:pt x="1467" y="19871"/>
                    </a:moveTo>
                    <a:cubicBezTo>
                      <a:pt x="2596" y="15187"/>
                      <a:pt x="1342" y="5194"/>
                      <a:pt x="0" y="486"/>
                    </a:cubicBezTo>
                    <a:cubicBezTo>
                      <a:pt x="6032" y="-924"/>
                      <a:pt x="11979" y="1155"/>
                      <a:pt x="18133" y="1422"/>
                    </a:cubicBezTo>
                    <a:cubicBezTo>
                      <a:pt x="19277" y="7634"/>
                      <a:pt x="21219" y="14259"/>
                      <a:pt x="21600" y="20676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0" name="Shape 208"/>
              <p:cNvSpPr/>
              <p:nvPr>
                <p:custDataLst>
                  <p:tags r:id="rId11"/>
                </p:custDataLst>
              </p:nvPr>
            </p:nvSpPr>
            <p:spPr>
              <a:xfrm rot="3758493">
                <a:off x="6601321" y="998391"/>
                <a:ext cx="383966" cy="415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99" h="21600" extrusionOk="0">
                    <a:moveTo>
                      <a:pt x="21399" y="0"/>
                    </a:moveTo>
                    <a:cubicBezTo>
                      <a:pt x="14641" y="0"/>
                      <a:pt x="6540" y="886"/>
                      <a:pt x="325" y="1003"/>
                    </a:cubicBezTo>
                    <a:cubicBezTo>
                      <a:pt x="-42" y="7726"/>
                      <a:pt x="-201" y="14997"/>
                      <a:pt x="411" y="21600"/>
                    </a:cubicBezTo>
                    <a:cubicBezTo>
                      <a:pt x="6724" y="20829"/>
                      <a:pt x="13779" y="19988"/>
                      <a:pt x="20126" y="20284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  <p:sp>
            <p:nvSpPr>
              <p:cNvPr id="31" name="Shape 210"/>
              <p:cNvSpPr/>
              <p:nvPr>
                <p:custDataLst>
                  <p:tags r:id="rId12"/>
                </p:custDataLst>
              </p:nvPr>
            </p:nvSpPr>
            <p:spPr>
              <a:xfrm rot="3758493">
                <a:off x="7598750" y="2950768"/>
                <a:ext cx="573187" cy="491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302" y="21128"/>
                      <a:pt x="15635" y="15045"/>
                      <a:pt x="21600" y="9996"/>
                    </a:cubicBezTo>
                    <a:cubicBezTo>
                      <a:pt x="14594" y="7013"/>
                      <a:pt x="7961" y="2130"/>
                      <a:pt x="709" y="0"/>
                    </a:cubicBezTo>
                  </a:path>
                </a:pathLst>
              </a:custGeom>
              <a:noFill/>
              <a:ln w="38100" cap="flat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7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8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 marL="0" indent="0">
              <a:buNone/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9790430" y="5666740"/>
            <a:ext cx="2177415" cy="1131570"/>
            <a:chOff x="15418" y="8924"/>
            <a:chExt cx="3429" cy="1782"/>
          </a:xfrm>
        </p:grpSpPr>
        <p:pic>
          <p:nvPicPr>
            <p:cNvPr id="48" name="图片 47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6181" y="9090"/>
              <a:ext cx="759" cy="877"/>
            </a:xfrm>
            <a:prstGeom prst="rect">
              <a:avLst/>
            </a:prstGeom>
          </p:spPr>
        </p:pic>
        <p:sp>
          <p:nvSpPr>
            <p:cNvPr id="54" name="Freeform 5"/>
            <p:cNvSpPr>
              <a:spLocks noEditPoints="1"/>
            </p:cNvSpPr>
            <p:nvPr userDrawn="1">
              <p:custDataLst>
                <p:tags r:id="rId5"/>
              </p:custDataLst>
            </p:nvPr>
          </p:nvSpPr>
          <p:spPr bwMode="auto">
            <a:xfrm>
              <a:off x="15418" y="8924"/>
              <a:ext cx="1309" cy="1744"/>
            </a:xfrm>
            <a:custGeom>
              <a:avLst/>
              <a:gdLst>
                <a:gd name="T0" fmla="*/ 0 w 120"/>
                <a:gd name="T1" fmla="*/ 61 h 122"/>
                <a:gd name="T2" fmla="*/ 60 w 120"/>
                <a:gd name="T3" fmla="*/ 0 h 122"/>
                <a:gd name="T4" fmla="*/ 60 w 120"/>
                <a:gd name="T5" fmla="*/ 0 h 122"/>
                <a:gd name="T6" fmla="*/ 120 w 120"/>
                <a:gd name="T7" fmla="*/ 61 h 122"/>
                <a:gd name="T8" fmla="*/ 120 w 120"/>
                <a:gd name="T9" fmla="*/ 61 h 122"/>
                <a:gd name="T10" fmla="*/ 120 w 120"/>
                <a:gd name="T11" fmla="*/ 61 h 122"/>
                <a:gd name="T12" fmla="*/ 60 w 120"/>
                <a:gd name="T13" fmla="*/ 122 h 122"/>
                <a:gd name="T14" fmla="*/ 60 w 120"/>
                <a:gd name="T15" fmla="*/ 122 h 122"/>
                <a:gd name="T16" fmla="*/ 0 w 120"/>
                <a:gd name="T17" fmla="*/ 61 h 122"/>
                <a:gd name="T18" fmla="*/ 4 w 120"/>
                <a:gd name="T19" fmla="*/ 61 h 122"/>
                <a:gd name="T20" fmla="*/ 60 w 120"/>
                <a:gd name="T21" fmla="*/ 118 h 122"/>
                <a:gd name="T22" fmla="*/ 60 w 120"/>
                <a:gd name="T23" fmla="*/ 118 h 122"/>
                <a:gd name="T24" fmla="*/ 116 w 120"/>
                <a:gd name="T25" fmla="*/ 61 h 122"/>
                <a:gd name="T26" fmla="*/ 116 w 120"/>
                <a:gd name="T27" fmla="*/ 61 h 122"/>
                <a:gd name="T28" fmla="*/ 116 w 120"/>
                <a:gd name="T29" fmla="*/ 61 h 122"/>
                <a:gd name="T30" fmla="*/ 60 w 120"/>
                <a:gd name="T31" fmla="*/ 4 h 122"/>
                <a:gd name="T32" fmla="*/ 60 w 120"/>
                <a:gd name="T33" fmla="*/ 4 h 122"/>
                <a:gd name="T34" fmla="*/ 4 w 120"/>
                <a:gd name="T35" fmla="*/ 6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09" h="1744">
                  <a:moveTo>
                    <a:pt x="442" y="1685"/>
                  </a:moveTo>
                  <a:lnTo>
                    <a:pt x="442" y="1685"/>
                  </a:lnTo>
                  <a:lnTo>
                    <a:pt x="441" y="1685"/>
                  </a:lnTo>
                  <a:lnTo>
                    <a:pt x="440" y="1685"/>
                  </a:lnTo>
                  <a:lnTo>
                    <a:pt x="439" y="1685"/>
                  </a:lnTo>
                  <a:lnTo>
                    <a:pt x="438" y="1685"/>
                  </a:lnTo>
                  <a:lnTo>
                    <a:pt x="438" y="1685"/>
                  </a:lnTo>
                  <a:lnTo>
                    <a:pt x="438" y="1685"/>
                  </a:lnTo>
                  <a:lnTo>
                    <a:pt x="442" y="1685"/>
                  </a:lnTo>
                  <a:close/>
                  <a:moveTo>
                    <a:pt x="660" y="750"/>
                  </a:moveTo>
                  <a:lnTo>
                    <a:pt x="478" y="980"/>
                  </a:lnTo>
                  <a:lnTo>
                    <a:pt x="486" y="1023"/>
                  </a:lnTo>
                  <a:lnTo>
                    <a:pt x="581" y="984"/>
                  </a:lnTo>
                  <a:lnTo>
                    <a:pt x="660" y="750"/>
                  </a:lnTo>
                  <a:close/>
                  <a:moveTo>
                    <a:pt x="719" y="665"/>
                  </a:moveTo>
                  <a:lnTo>
                    <a:pt x="719" y="665"/>
                  </a:lnTo>
                  <a:lnTo>
                    <a:pt x="723" y="682"/>
                  </a:lnTo>
                  <a:lnTo>
                    <a:pt x="737" y="678"/>
                  </a:lnTo>
                  <a:lnTo>
                    <a:pt x="733" y="674"/>
                  </a:lnTo>
                  <a:cubicBezTo>
                    <a:pt x="730" y="671"/>
                    <a:pt x="726" y="668"/>
                    <a:pt x="721" y="666"/>
                  </a:cubicBezTo>
                  <a:lnTo>
                    <a:pt x="719" y="665"/>
                  </a:lnTo>
                  <a:close/>
                  <a:moveTo>
                    <a:pt x="496" y="659"/>
                  </a:moveTo>
                  <a:cubicBezTo>
                    <a:pt x="496" y="659"/>
                    <a:pt x="496" y="659"/>
                    <a:pt x="496" y="659"/>
                  </a:cubicBezTo>
                  <a:lnTo>
                    <a:pt x="497" y="659"/>
                  </a:lnTo>
                  <a:lnTo>
                    <a:pt x="497" y="660"/>
                  </a:lnTo>
                  <a:lnTo>
                    <a:pt x="498" y="660"/>
                  </a:lnTo>
                  <a:lnTo>
                    <a:pt x="499" y="660"/>
                  </a:lnTo>
                  <a:lnTo>
                    <a:pt x="500" y="661"/>
                  </a:lnTo>
                  <a:lnTo>
                    <a:pt x="500" y="661"/>
                  </a:lnTo>
                  <a:lnTo>
                    <a:pt x="501" y="661"/>
                  </a:lnTo>
                  <a:lnTo>
                    <a:pt x="501" y="661"/>
                  </a:lnTo>
                  <a:lnTo>
                    <a:pt x="500" y="661"/>
                  </a:lnTo>
                  <a:lnTo>
                    <a:pt x="500" y="661"/>
                  </a:lnTo>
                  <a:lnTo>
                    <a:pt x="500" y="661"/>
                  </a:lnTo>
                  <a:lnTo>
                    <a:pt x="499" y="660"/>
                  </a:lnTo>
                  <a:lnTo>
                    <a:pt x="499" y="660"/>
                  </a:lnTo>
                  <a:lnTo>
                    <a:pt x="498" y="660"/>
                  </a:lnTo>
                  <a:lnTo>
                    <a:pt x="498" y="660"/>
                  </a:lnTo>
                  <a:lnTo>
                    <a:pt x="497" y="659"/>
                  </a:lnTo>
                  <a:lnTo>
                    <a:pt x="496" y="659"/>
                  </a:lnTo>
                  <a:close/>
                  <a:moveTo>
                    <a:pt x="613" y="654"/>
                  </a:moveTo>
                  <a:lnTo>
                    <a:pt x="609" y="654"/>
                  </a:lnTo>
                  <a:cubicBezTo>
                    <a:pt x="541" y="667"/>
                    <a:pt x="465" y="708"/>
                    <a:pt x="423" y="773"/>
                  </a:cubicBezTo>
                  <a:cubicBezTo>
                    <a:pt x="420" y="770"/>
                    <a:pt x="419" y="769"/>
                    <a:pt x="419" y="769"/>
                  </a:cubicBezTo>
                  <a:lnTo>
                    <a:pt x="419" y="769"/>
                  </a:lnTo>
                  <a:lnTo>
                    <a:pt x="421" y="771"/>
                  </a:lnTo>
                  <a:cubicBezTo>
                    <a:pt x="423" y="773"/>
                    <a:pt x="423" y="773"/>
                    <a:pt x="423" y="773"/>
                  </a:cubicBezTo>
                  <a:cubicBezTo>
                    <a:pt x="399" y="812"/>
                    <a:pt x="387" y="864"/>
                    <a:pt x="387" y="915"/>
                  </a:cubicBezTo>
                  <a:cubicBezTo>
                    <a:pt x="387" y="998"/>
                    <a:pt x="419" y="1078"/>
                    <a:pt x="455" y="1097"/>
                  </a:cubicBezTo>
                  <a:cubicBezTo>
                    <a:pt x="463" y="1101"/>
                    <a:pt x="470" y="1105"/>
                    <a:pt x="482" y="1105"/>
                  </a:cubicBezTo>
                  <a:cubicBezTo>
                    <a:pt x="482" y="1105"/>
                    <a:pt x="482" y="1105"/>
                    <a:pt x="486" y="1105"/>
                  </a:cubicBezTo>
                  <a:cubicBezTo>
                    <a:pt x="546" y="1105"/>
                    <a:pt x="646" y="1026"/>
                    <a:pt x="705" y="931"/>
                  </a:cubicBezTo>
                  <a:cubicBezTo>
                    <a:pt x="745" y="876"/>
                    <a:pt x="761" y="812"/>
                    <a:pt x="761" y="761"/>
                  </a:cubicBezTo>
                  <a:cubicBezTo>
                    <a:pt x="761" y="744"/>
                    <a:pt x="759" y="729"/>
                    <a:pt x="756" y="716"/>
                  </a:cubicBezTo>
                  <a:lnTo>
                    <a:pt x="753" y="708"/>
                  </a:lnTo>
                  <a:lnTo>
                    <a:pt x="708" y="722"/>
                  </a:lnTo>
                  <a:lnTo>
                    <a:pt x="705" y="716"/>
                  </a:lnTo>
                  <a:lnTo>
                    <a:pt x="605" y="1007"/>
                  </a:lnTo>
                  <a:lnTo>
                    <a:pt x="462" y="1067"/>
                  </a:lnTo>
                  <a:lnTo>
                    <a:pt x="442" y="980"/>
                  </a:lnTo>
                  <a:lnTo>
                    <a:pt x="442" y="972"/>
                  </a:lnTo>
                  <a:lnTo>
                    <a:pt x="676" y="680"/>
                  </a:lnTo>
                  <a:lnTo>
                    <a:pt x="613" y="689"/>
                  </a:lnTo>
                  <a:lnTo>
                    <a:pt x="613" y="654"/>
                  </a:lnTo>
                  <a:close/>
                  <a:moveTo>
                    <a:pt x="716" y="424"/>
                  </a:moveTo>
                  <a:cubicBezTo>
                    <a:pt x="712" y="460"/>
                    <a:pt x="704" y="500"/>
                    <a:pt x="700" y="512"/>
                  </a:cubicBezTo>
                  <a:cubicBezTo>
                    <a:pt x="700" y="516"/>
                    <a:pt x="704" y="523"/>
                    <a:pt x="712" y="531"/>
                  </a:cubicBezTo>
                  <a:cubicBezTo>
                    <a:pt x="724" y="539"/>
                    <a:pt x="736" y="543"/>
                    <a:pt x="744" y="543"/>
                  </a:cubicBezTo>
                  <a:cubicBezTo>
                    <a:pt x="748" y="543"/>
                    <a:pt x="792" y="519"/>
                    <a:pt x="828" y="500"/>
                  </a:cubicBezTo>
                  <a:cubicBezTo>
                    <a:pt x="832" y="496"/>
                    <a:pt x="836" y="492"/>
                    <a:pt x="844" y="492"/>
                  </a:cubicBezTo>
                  <a:cubicBezTo>
                    <a:pt x="836" y="492"/>
                    <a:pt x="832" y="492"/>
                    <a:pt x="824" y="492"/>
                  </a:cubicBezTo>
                  <a:cubicBezTo>
                    <a:pt x="804" y="492"/>
                    <a:pt x="784" y="492"/>
                    <a:pt x="768" y="488"/>
                  </a:cubicBezTo>
                  <a:cubicBezTo>
                    <a:pt x="740" y="480"/>
                    <a:pt x="728" y="452"/>
                    <a:pt x="716" y="424"/>
                  </a:cubicBezTo>
                  <a:close/>
                  <a:moveTo>
                    <a:pt x="700" y="349"/>
                  </a:moveTo>
                  <a:cubicBezTo>
                    <a:pt x="704" y="349"/>
                    <a:pt x="704" y="349"/>
                    <a:pt x="704" y="349"/>
                  </a:cubicBezTo>
                  <a:cubicBezTo>
                    <a:pt x="724" y="349"/>
                    <a:pt x="724" y="349"/>
                    <a:pt x="724" y="349"/>
                  </a:cubicBezTo>
                  <a:cubicBezTo>
                    <a:pt x="728" y="349"/>
                    <a:pt x="728" y="349"/>
                    <a:pt x="728" y="349"/>
                  </a:cubicBezTo>
                  <a:cubicBezTo>
                    <a:pt x="728" y="353"/>
                    <a:pt x="728" y="353"/>
                    <a:pt x="728" y="353"/>
                  </a:cubicBezTo>
                  <a:cubicBezTo>
                    <a:pt x="728" y="353"/>
                    <a:pt x="728" y="357"/>
                    <a:pt x="728" y="357"/>
                  </a:cubicBezTo>
                  <a:cubicBezTo>
                    <a:pt x="732" y="361"/>
                    <a:pt x="732" y="365"/>
                    <a:pt x="732" y="369"/>
                  </a:cubicBezTo>
                  <a:cubicBezTo>
                    <a:pt x="736" y="381"/>
                    <a:pt x="740" y="393"/>
                    <a:pt x="744" y="405"/>
                  </a:cubicBezTo>
                  <a:cubicBezTo>
                    <a:pt x="752" y="432"/>
                    <a:pt x="772" y="456"/>
                    <a:pt x="776" y="456"/>
                  </a:cubicBezTo>
                  <a:cubicBezTo>
                    <a:pt x="788" y="456"/>
                    <a:pt x="804" y="460"/>
                    <a:pt x="824" y="460"/>
                  </a:cubicBezTo>
                  <a:cubicBezTo>
                    <a:pt x="864" y="460"/>
                    <a:pt x="900" y="456"/>
                    <a:pt x="904" y="456"/>
                  </a:cubicBezTo>
                  <a:cubicBezTo>
                    <a:pt x="908" y="456"/>
                    <a:pt x="908" y="456"/>
                    <a:pt x="908" y="456"/>
                  </a:cubicBezTo>
                  <a:cubicBezTo>
                    <a:pt x="916" y="484"/>
                    <a:pt x="916" y="484"/>
                    <a:pt x="916" y="484"/>
                  </a:cubicBezTo>
                  <a:cubicBezTo>
                    <a:pt x="912" y="484"/>
                    <a:pt x="912" y="484"/>
                    <a:pt x="912" y="484"/>
                  </a:cubicBezTo>
                  <a:cubicBezTo>
                    <a:pt x="908" y="488"/>
                    <a:pt x="908" y="488"/>
                    <a:pt x="908" y="488"/>
                  </a:cubicBezTo>
                  <a:cubicBezTo>
                    <a:pt x="904" y="492"/>
                    <a:pt x="896" y="496"/>
                    <a:pt x="892" y="500"/>
                  </a:cubicBezTo>
                  <a:cubicBezTo>
                    <a:pt x="880" y="508"/>
                    <a:pt x="860" y="516"/>
                    <a:pt x="844" y="527"/>
                  </a:cubicBezTo>
                  <a:cubicBezTo>
                    <a:pt x="808" y="547"/>
                    <a:pt x="768" y="571"/>
                    <a:pt x="748" y="575"/>
                  </a:cubicBezTo>
                  <a:cubicBezTo>
                    <a:pt x="748" y="575"/>
                    <a:pt x="744" y="575"/>
                    <a:pt x="744" y="575"/>
                  </a:cubicBezTo>
                  <a:cubicBezTo>
                    <a:pt x="708" y="571"/>
                    <a:pt x="672" y="547"/>
                    <a:pt x="668" y="512"/>
                  </a:cubicBezTo>
                  <a:cubicBezTo>
                    <a:pt x="668" y="508"/>
                    <a:pt x="668" y="508"/>
                    <a:pt x="668" y="504"/>
                  </a:cubicBezTo>
                  <a:cubicBezTo>
                    <a:pt x="672" y="480"/>
                    <a:pt x="696" y="357"/>
                    <a:pt x="696" y="353"/>
                  </a:cubicBezTo>
                  <a:cubicBezTo>
                    <a:pt x="700" y="349"/>
                    <a:pt x="700" y="349"/>
                    <a:pt x="700" y="349"/>
                  </a:cubicBezTo>
                  <a:close/>
                  <a:moveTo>
                    <a:pt x="883" y="297"/>
                  </a:moveTo>
                  <a:lnTo>
                    <a:pt x="891" y="297"/>
                  </a:lnTo>
                  <a:lnTo>
                    <a:pt x="911" y="297"/>
                  </a:lnTo>
                  <a:lnTo>
                    <a:pt x="911" y="329"/>
                  </a:lnTo>
                  <a:lnTo>
                    <a:pt x="903" y="329"/>
                  </a:lnTo>
                  <a:lnTo>
                    <a:pt x="891" y="329"/>
                  </a:lnTo>
                  <a:lnTo>
                    <a:pt x="883" y="329"/>
                  </a:lnTo>
                  <a:lnTo>
                    <a:pt x="883" y="297"/>
                  </a:lnTo>
                  <a:close/>
                  <a:moveTo>
                    <a:pt x="795" y="266"/>
                  </a:moveTo>
                  <a:lnTo>
                    <a:pt x="827" y="293"/>
                  </a:lnTo>
                  <a:lnTo>
                    <a:pt x="807" y="317"/>
                  </a:lnTo>
                  <a:lnTo>
                    <a:pt x="784" y="297"/>
                  </a:lnTo>
                  <a:lnTo>
                    <a:pt x="776" y="293"/>
                  </a:lnTo>
                  <a:lnTo>
                    <a:pt x="795" y="266"/>
                  </a:lnTo>
                  <a:close/>
                  <a:moveTo>
                    <a:pt x="215" y="214"/>
                  </a:moveTo>
                  <a:cubicBezTo>
                    <a:pt x="215" y="214"/>
                    <a:pt x="216" y="214"/>
                    <a:pt x="217" y="215"/>
                  </a:cubicBezTo>
                  <a:lnTo>
                    <a:pt x="219" y="216"/>
                  </a:lnTo>
                  <a:lnTo>
                    <a:pt x="219" y="218"/>
                  </a:lnTo>
                  <a:cubicBezTo>
                    <a:pt x="215" y="214"/>
                    <a:pt x="215" y="214"/>
                    <a:pt x="215" y="214"/>
                  </a:cubicBezTo>
                  <a:close/>
                  <a:moveTo>
                    <a:pt x="219" y="214"/>
                  </a:moveTo>
                  <a:lnTo>
                    <a:pt x="219" y="214"/>
                  </a:lnTo>
                  <a:lnTo>
                    <a:pt x="218" y="214"/>
                  </a:lnTo>
                  <a:lnTo>
                    <a:pt x="217" y="214"/>
                  </a:lnTo>
                  <a:lnTo>
                    <a:pt x="217" y="214"/>
                  </a:lnTo>
                  <a:lnTo>
                    <a:pt x="215" y="214"/>
                  </a:lnTo>
                  <a:lnTo>
                    <a:pt x="215" y="214"/>
                  </a:lnTo>
                  <a:lnTo>
                    <a:pt x="215" y="214"/>
                  </a:lnTo>
                  <a:lnTo>
                    <a:pt x="219" y="214"/>
                  </a:lnTo>
                  <a:close/>
                  <a:moveTo>
                    <a:pt x="772" y="163"/>
                  </a:moveTo>
                  <a:cubicBezTo>
                    <a:pt x="652" y="163"/>
                    <a:pt x="557" y="262"/>
                    <a:pt x="557" y="381"/>
                  </a:cubicBezTo>
                  <a:cubicBezTo>
                    <a:pt x="557" y="499"/>
                    <a:pt x="652" y="598"/>
                    <a:pt x="772" y="598"/>
                  </a:cubicBezTo>
                  <a:cubicBezTo>
                    <a:pt x="892" y="598"/>
                    <a:pt x="987" y="499"/>
                    <a:pt x="987" y="381"/>
                  </a:cubicBezTo>
                  <a:cubicBezTo>
                    <a:pt x="987" y="377"/>
                    <a:pt x="987" y="377"/>
                    <a:pt x="987" y="377"/>
                  </a:cubicBezTo>
                  <a:cubicBezTo>
                    <a:pt x="987" y="300"/>
                    <a:pt x="947" y="233"/>
                    <a:pt x="887" y="196"/>
                  </a:cubicBezTo>
                  <a:lnTo>
                    <a:pt x="885" y="194"/>
                  </a:lnTo>
                  <a:lnTo>
                    <a:pt x="884" y="194"/>
                  </a:lnTo>
                  <a:cubicBezTo>
                    <a:pt x="879" y="194"/>
                    <a:pt x="879" y="194"/>
                    <a:pt x="879" y="194"/>
                  </a:cubicBezTo>
                  <a:lnTo>
                    <a:pt x="879" y="191"/>
                  </a:lnTo>
                  <a:lnTo>
                    <a:pt x="875" y="188"/>
                  </a:lnTo>
                  <a:lnTo>
                    <a:pt x="869" y="185"/>
                  </a:lnTo>
                  <a:lnTo>
                    <a:pt x="868" y="186"/>
                  </a:lnTo>
                  <a:cubicBezTo>
                    <a:pt x="867" y="186"/>
                    <a:pt x="867" y="186"/>
                    <a:pt x="867" y="186"/>
                  </a:cubicBezTo>
                  <a:lnTo>
                    <a:pt x="865" y="184"/>
                  </a:lnTo>
                  <a:lnTo>
                    <a:pt x="856" y="179"/>
                  </a:lnTo>
                  <a:cubicBezTo>
                    <a:pt x="830" y="169"/>
                    <a:pt x="802" y="163"/>
                    <a:pt x="772" y="163"/>
                  </a:cubicBezTo>
                  <a:close/>
                  <a:moveTo>
                    <a:pt x="962" y="124"/>
                  </a:moveTo>
                  <a:lnTo>
                    <a:pt x="962" y="125"/>
                  </a:lnTo>
                  <a:cubicBezTo>
                    <a:pt x="951" y="135"/>
                    <a:pt x="938" y="142"/>
                    <a:pt x="926" y="150"/>
                  </a:cubicBezTo>
                  <a:cubicBezTo>
                    <a:pt x="923" y="153"/>
                    <a:pt x="920" y="155"/>
                    <a:pt x="916" y="157"/>
                  </a:cubicBezTo>
                  <a:lnTo>
                    <a:pt x="909" y="162"/>
                  </a:lnTo>
                  <a:lnTo>
                    <a:pt x="913" y="162"/>
                  </a:lnTo>
                  <a:cubicBezTo>
                    <a:pt x="915" y="162"/>
                    <a:pt x="917" y="162"/>
                    <a:pt x="919" y="162"/>
                  </a:cubicBezTo>
                  <a:cubicBezTo>
                    <a:pt x="931" y="162"/>
                    <a:pt x="947" y="162"/>
                    <a:pt x="962" y="162"/>
                  </a:cubicBezTo>
                  <a:cubicBezTo>
                    <a:pt x="974" y="162"/>
                    <a:pt x="978" y="162"/>
                    <a:pt x="978" y="162"/>
                  </a:cubicBezTo>
                  <a:cubicBezTo>
                    <a:pt x="978" y="158"/>
                    <a:pt x="982" y="158"/>
                    <a:pt x="982" y="158"/>
                  </a:cubicBezTo>
                  <a:cubicBezTo>
                    <a:pt x="982" y="154"/>
                    <a:pt x="982" y="150"/>
                    <a:pt x="986" y="146"/>
                  </a:cubicBezTo>
                  <a:cubicBezTo>
                    <a:pt x="982" y="146"/>
                    <a:pt x="982" y="146"/>
                    <a:pt x="982" y="146"/>
                  </a:cubicBezTo>
                  <a:cubicBezTo>
                    <a:pt x="974" y="146"/>
                    <a:pt x="974" y="146"/>
                    <a:pt x="974" y="146"/>
                  </a:cubicBezTo>
                  <a:cubicBezTo>
                    <a:pt x="974" y="142"/>
                    <a:pt x="974" y="142"/>
                    <a:pt x="974" y="142"/>
                  </a:cubicBezTo>
                  <a:cubicBezTo>
                    <a:pt x="958" y="139"/>
                    <a:pt x="958" y="139"/>
                    <a:pt x="958" y="139"/>
                  </a:cubicBezTo>
                  <a:cubicBezTo>
                    <a:pt x="958" y="131"/>
                    <a:pt x="958" y="131"/>
                    <a:pt x="958" y="131"/>
                  </a:cubicBezTo>
                  <a:cubicBezTo>
                    <a:pt x="958" y="127"/>
                    <a:pt x="962" y="127"/>
                    <a:pt x="962" y="127"/>
                  </a:cubicBezTo>
                  <a:cubicBezTo>
                    <a:pt x="962" y="127"/>
                    <a:pt x="962" y="127"/>
                    <a:pt x="962" y="125"/>
                  </a:cubicBezTo>
                  <a:lnTo>
                    <a:pt x="962" y="124"/>
                  </a:lnTo>
                  <a:close/>
                  <a:moveTo>
                    <a:pt x="998" y="123"/>
                  </a:moveTo>
                  <a:cubicBezTo>
                    <a:pt x="998" y="123"/>
                    <a:pt x="998" y="125"/>
                    <a:pt x="997" y="128"/>
                  </a:cubicBezTo>
                  <a:lnTo>
                    <a:pt x="997" y="128"/>
                  </a:lnTo>
                  <a:lnTo>
                    <a:pt x="996" y="129"/>
                  </a:lnTo>
                  <a:cubicBezTo>
                    <a:pt x="994" y="131"/>
                    <a:pt x="993" y="132"/>
                    <a:pt x="990" y="135"/>
                  </a:cubicBezTo>
                  <a:cubicBezTo>
                    <a:pt x="990" y="139"/>
                    <a:pt x="990" y="139"/>
                    <a:pt x="990" y="139"/>
                  </a:cubicBezTo>
                  <a:cubicBezTo>
                    <a:pt x="993" y="136"/>
                    <a:pt x="995" y="133"/>
                    <a:pt x="996" y="130"/>
                  </a:cubicBezTo>
                  <a:lnTo>
                    <a:pt x="997" y="128"/>
                  </a:lnTo>
                  <a:lnTo>
                    <a:pt x="998" y="127"/>
                  </a:lnTo>
                  <a:cubicBezTo>
                    <a:pt x="998" y="123"/>
                    <a:pt x="998" y="123"/>
                    <a:pt x="998" y="123"/>
                  </a:cubicBezTo>
                  <a:close/>
                  <a:moveTo>
                    <a:pt x="899" y="0"/>
                  </a:moveTo>
                  <a:cubicBezTo>
                    <a:pt x="919" y="0"/>
                    <a:pt x="934" y="16"/>
                    <a:pt x="950" y="32"/>
                  </a:cubicBezTo>
                  <a:cubicBezTo>
                    <a:pt x="966" y="47"/>
                    <a:pt x="978" y="67"/>
                    <a:pt x="982" y="87"/>
                  </a:cubicBezTo>
                  <a:cubicBezTo>
                    <a:pt x="982" y="89"/>
                    <a:pt x="981" y="91"/>
                    <a:pt x="981" y="93"/>
                  </a:cubicBezTo>
                  <a:lnTo>
                    <a:pt x="981" y="93"/>
                  </a:lnTo>
                  <a:lnTo>
                    <a:pt x="982" y="92"/>
                  </a:lnTo>
                  <a:cubicBezTo>
                    <a:pt x="986" y="89"/>
                    <a:pt x="991" y="87"/>
                    <a:pt x="998" y="87"/>
                  </a:cubicBezTo>
                  <a:cubicBezTo>
                    <a:pt x="1006" y="87"/>
                    <a:pt x="1010" y="87"/>
                    <a:pt x="1014" y="91"/>
                  </a:cubicBezTo>
                  <a:cubicBezTo>
                    <a:pt x="1022" y="99"/>
                    <a:pt x="1030" y="111"/>
                    <a:pt x="1030" y="123"/>
                  </a:cubicBezTo>
                  <a:cubicBezTo>
                    <a:pt x="1030" y="135"/>
                    <a:pt x="1026" y="146"/>
                    <a:pt x="1018" y="158"/>
                  </a:cubicBezTo>
                  <a:cubicBezTo>
                    <a:pt x="1010" y="166"/>
                    <a:pt x="1010" y="170"/>
                    <a:pt x="1006" y="178"/>
                  </a:cubicBezTo>
                  <a:cubicBezTo>
                    <a:pt x="998" y="190"/>
                    <a:pt x="986" y="194"/>
                    <a:pt x="966" y="194"/>
                  </a:cubicBezTo>
                  <a:cubicBezTo>
                    <a:pt x="956" y="194"/>
                    <a:pt x="948" y="194"/>
                    <a:pt x="940" y="194"/>
                  </a:cubicBezTo>
                  <a:lnTo>
                    <a:pt x="937" y="194"/>
                  </a:lnTo>
                  <a:lnTo>
                    <a:pt x="944" y="200"/>
                  </a:lnTo>
                  <a:cubicBezTo>
                    <a:pt x="989" y="244"/>
                    <a:pt x="1017" y="305"/>
                    <a:pt x="1019" y="373"/>
                  </a:cubicBezTo>
                  <a:cubicBezTo>
                    <a:pt x="1019" y="381"/>
                    <a:pt x="1019" y="381"/>
                    <a:pt x="1019" y="381"/>
                  </a:cubicBezTo>
                  <a:cubicBezTo>
                    <a:pt x="1019" y="519"/>
                    <a:pt x="911" y="630"/>
                    <a:pt x="772" y="630"/>
                  </a:cubicBezTo>
                  <a:cubicBezTo>
                    <a:pt x="759" y="630"/>
                    <a:pt x="747" y="629"/>
                    <a:pt x="735" y="627"/>
                  </a:cubicBezTo>
                  <a:lnTo>
                    <a:pt x="733" y="627"/>
                  </a:lnTo>
                  <a:lnTo>
                    <a:pt x="730" y="634"/>
                  </a:lnTo>
                  <a:lnTo>
                    <a:pt x="737" y="638"/>
                  </a:lnTo>
                  <a:cubicBezTo>
                    <a:pt x="748" y="646"/>
                    <a:pt x="758" y="655"/>
                    <a:pt x="765" y="665"/>
                  </a:cubicBezTo>
                  <a:lnTo>
                    <a:pt x="770" y="672"/>
                  </a:lnTo>
                  <a:lnTo>
                    <a:pt x="778" y="670"/>
                  </a:lnTo>
                  <a:cubicBezTo>
                    <a:pt x="788" y="665"/>
                    <a:pt x="800" y="660"/>
                    <a:pt x="812" y="654"/>
                  </a:cubicBezTo>
                  <a:cubicBezTo>
                    <a:pt x="847" y="638"/>
                    <a:pt x="895" y="618"/>
                    <a:pt x="943" y="598"/>
                  </a:cubicBezTo>
                  <a:cubicBezTo>
                    <a:pt x="1042" y="555"/>
                    <a:pt x="1142" y="515"/>
                    <a:pt x="1182" y="511"/>
                  </a:cubicBezTo>
                  <a:cubicBezTo>
                    <a:pt x="1182" y="511"/>
                    <a:pt x="1186" y="511"/>
                    <a:pt x="1190" y="511"/>
                  </a:cubicBezTo>
                  <a:cubicBezTo>
                    <a:pt x="1249" y="511"/>
                    <a:pt x="1301" y="531"/>
                    <a:pt x="1301" y="531"/>
                  </a:cubicBezTo>
                  <a:cubicBezTo>
                    <a:pt x="1309" y="535"/>
                    <a:pt x="1309" y="535"/>
                    <a:pt x="1309" y="535"/>
                  </a:cubicBezTo>
                  <a:cubicBezTo>
                    <a:pt x="1301" y="562"/>
                    <a:pt x="1301" y="562"/>
                    <a:pt x="1301" y="562"/>
                  </a:cubicBezTo>
                  <a:cubicBezTo>
                    <a:pt x="1293" y="562"/>
                    <a:pt x="1293" y="562"/>
                    <a:pt x="1293" y="562"/>
                  </a:cubicBezTo>
                  <a:cubicBezTo>
                    <a:pt x="1293" y="562"/>
                    <a:pt x="1289" y="559"/>
                    <a:pt x="1289" y="559"/>
                  </a:cubicBezTo>
                  <a:cubicBezTo>
                    <a:pt x="1289" y="559"/>
                    <a:pt x="1285" y="559"/>
                    <a:pt x="1285" y="559"/>
                  </a:cubicBezTo>
                  <a:cubicBezTo>
                    <a:pt x="1277" y="555"/>
                    <a:pt x="1269" y="555"/>
                    <a:pt x="1261" y="551"/>
                  </a:cubicBezTo>
                  <a:cubicBezTo>
                    <a:pt x="1241" y="547"/>
                    <a:pt x="1217" y="543"/>
                    <a:pt x="1190" y="543"/>
                  </a:cubicBezTo>
                  <a:cubicBezTo>
                    <a:pt x="1186" y="543"/>
                    <a:pt x="1186" y="543"/>
                    <a:pt x="1182" y="543"/>
                  </a:cubicBezTo>
                  <a:cubicBezTo>
                    <a:pt x="1162" y="543"/>
                    <a:pt x="1050" y="586"/>
                    <a:pt x="955" y="626"/>
                  </a:cubicBezTo>
                  <a:cubicBezTo>
                    <a:pt x="886" y="657"/>
                    <a:pt x="820" y="686"/>
                    <a:pt x="788" y="700"/>
                  </a:cubicBezTo>
                  <a:lnTo>
                    <a:pt x="784" y="702"/>
                  </a:lnTo>
                  <a:lnTo>
                    <a:pt x="788" y="713"/>
                  </a:lnTo>
                  <a:cubicBezTo>
                    <a:pt x="791" y="728"/>
                    <a:pt x="793" y="744"/>
                    <a:pt x="793" y="761"/>
                  </a:cubicBezTo>
                  <a:cubicBezTo>
                    <a:pt x="793" y="820"/>
                    <a:pt x="773" y="887"/>
                    <a:pt x="733" y="951"/>
                  </a:cubicBezTo>
                  <a:cubicBezTo>
                    <a:pt x="681" y="1032"/>
                    <a:pt x="602" y="1103"/>
                    <a:pt x="529" y="1128"/>
                  </a:cubicBezTo>
                  <a:lnTo>
                    <a:pt x="521" y="1130"/>
                  </a:lnTo>
                  <a:lnTo>
                    <a:pt x="521" y="1133"/>
                  </a:lnTo>
                  <a:cubicBezTo>
                    <a:pt x="519" y="1136"/>
                    <a:pt x="517" y="1140"/>
                    <a:pt x="517" y="1146"/>
                  </a:cubicBezTo>
                  <a:cubicBezTo>
                    <a:pt x="517" y="1158"/>
                    <a:pt x="513" y="1177"/>
                    <a:pt x="509" y="1197"/>
                  </a:cubicBezTo>
                  <a:cubicBezTo>
                    <a:pt x="501" y="1245"/>
                    <a:pt x="489" y="1304"/>
                    <a:pt x="481" y="1368"/>
                  </a:cubicBezTo>
                  <a:cubicBezTo>
                    <a:pt x="462" y="1494"/>
                    <a:pt x="442" y="1637"/>
                    <a:pt x="438" y="1685"/>
                  </a:cubicBezTo>
                  <a:cubicBezTo>
                    <a:pt x="438" y="1692"/>
                    <a:pt x="442" y="1696"/>
                    <a:pt x="442" y="1696"/>
                  </a:cubicBezTo>
                  <a:cubicBezTo>
                    <a:pt x="442" y="1704"/>
                    <a:pt x="458" y="1712"/>
                    <a:pt x="481" y="1712"/>
                  </a:cubicBezTo>
                  <a:cubicBezTo>
                    <a:pt x="509" y="1712"/>
                    <a:pt x="537" y="1704"/>
                    <a:pt x="537" y="1704"/>
                  </a:cubicBezTo>
                  <a:cubicBezTo>
                    <a:pt x="537" y="1704"/>
                    <a:pt x="537" y="1704"/>
                    <a:pt x="541" y="1704"/>
                  </a:cubicBezTo>
                  <a:cubicBezTo>
                    <a:pt x="545" y="1704"/>
                    <a:pt x="545" y="1704"/>
                    <a:pt x="545" y="1704"/>
                  </a:cubicBezTo>
                  <a:cubicBezTo>
                    <a:pt x="553" y="1732"/>
                    <a:pt x="553" y="1732"/>
                    <a:pt x="553" y="1732"/>
                  </a:cubicBezTo>
                  <a:cubicBezTo>
                    <a:pt x="545" y="1732"/>
                    <a:pt x="545" y="1732"/>
                    <a:pt x="545" y="1732"/>
                  </a:cubicBezTo>
                  <a:cubicBezTo>
                    <a:pt x="545" y="1732"/>
                    <a:pt x="541" y="1736"/>
                    <a:pt x="541" y="1736"/>
                  </a:cubicBezTo>
                  <a:cubicBezTo>
                    <a:pt x="537" y="1736"/>
                    <a:pt x="533" y="1736"/>
                    <a:pt x="525" y="1736"/>
                  </a:cubicBezTo>
                  <a:cubicBezTo>
                    <a:pt x="513" y="1740"/>
                    <a:pt x="497" y="1744"/>
                    <a:pt x="481" y="1744"/>
                  </a:cubicBezTo>
                  <a:cubicBezTo>
                    <a:pt x="481" y="1744"/>
                    <a:pt x="478" y="1744"/>
                    <a:pt x="478" y="1744"/>
                  </a:cubicBezTo>
                  <a:cubicBezTo>
                    <a:pt x="454" y="1744"/>
                    <a:pt x="422" y="1736"/>
                    <a:pt x="410" y="1704"/>
                  </a:cubicBezTo>
                  <a:lnTo>
                    <a:pt x="411" y="1704"/>
                  </a:lnTo>
                  <a:lnTo>
                    <a:pt x="412" y="1703"/>
                  </a:lnTo>
                  <a:lnTo>
                    <a:pt x="412" y="1703"/>
                  </a:lnTo>
                  <a:lnTo>
                    <a:pt x="413" y="1703"/>
                  </a:lnTo>
                  <a:cubicBezTo>
                    <a:pt x="413" y="1703"/>
                    <a:pt x="414" y="1702"/>
                    <a:pt x="415" y="1702"/>
                  </a:cubicBezTo>
                  <a:lnTo>
                    <a:pt x="416" y="1702"/>
                  </a:lnTo>
                  <a:lnTo>
                    <a:pt x="416" y="1701"/>
                  </a:lnTo>
                  <a:lnTo>
                    <a:pt x="417" y="1701"/>
                  </a:lnTo>
                  <a:cubicBezTo>
                    <a:pt x="418" y="1700"/>
                    <a:pt x="418" y="1700"/>
                    <a:pt x="418" y="1700"/>
                  </a:cubicBezTo>
                  <a:lnTo>
                    <a:pt x="416" y="1701"/>
                  </a:lnTo>
                  <a:lnTo>
                    <a:pt x="416" y="1701"/>
                  </a:lnTo>
                  <a:lnTo>
                    <a:pt x="416" y="1702"/>
                  </a:lnTo>
                  <a:lnTo>
                    <a:pt x="415" y="1702"/>
                  </a:lnTo>
                  <a:cubicBezTo>
                    <a:pt x="415" y="1702"/>
                    <a:pt x="414" y="1702"/>
                    <a:pt x="413" y="1703"/>
                  </a:cubicBezTo>
                  <a:lnTo>
                    <a:pt x="412" y="1703"/>
                  </a:lnTo>
                  <a:lnTo>
                    <a:pt x="411" y="1704"/>
                  </a:lnTo>
                  <a:lnTo>
                    <a:pt x="411" y="1704"/>
                  </a:lnTo>
                  <a:cubicBezTo>
                    <a:pt x="410" y="1704"/>
                    <a:pt x="410" y="1704"/>
                    <a:pt x="410" y="1704"/>
                  </a:cubicBezTo>
                  <a:cubicBezTo>
                    <a:pt x="410" y="1696"/>
                    <a:pt x="406" y="1692"/>
                    <a:pt x="406" y="1685"/>
                  </a:cubicBezTo>
                  <a:cubicBezTo>
                    <a:pt x="410" y="1595"/>
                    <a:pt x="472" y="1228"/>
                    <a:pt x="487" y="1137"/>
                  </a:cubicBezTo>
                  <a:lnTo>
                    <a:pt x="487" y="1137"/>
                  </a:lnTo>
                  <a:lnTo>
                    <a:pt x="482" y="1137"/>
                  </a:lnTo>
                  <a:cubicBezTo>
                    <a:pt x="466" y="1137"/>
                    <a:pt x="451" y="1133"/>
                    <a:pt x="435" y="1121"/>
                  </a:cubicBezTo>
                  <a:cubicBezTo>
                    <a:pt x="439" y="1117"/>
                    <a:pt x="439" y="1117"/>
                    <a:pt x="439" y="1117"/>
                  </a:cubicBezTo>
                  <a:cubicBezTo>
                    <a:pt x="435" y="1121"/>
                    <a:pt x="435" y="1121"/>
                    <a:pt x="435" y="1121"/>
                  </a:cubicBezTo>
                  <a:cubicBezTo>
                    <a:pt x="423" y="1113"/>
                    <a:pt x="412" y="1102"/>
                    <a:pt x="402" y="1088"/>
                  </a:cubicBezTo>
                  <a:lnTo>
                    <a:pt x="399" y="1083"/>
                  </a:lnTo>
                  <a:lnTo>
                    <a:pt x="393" y="1090"/>
                  </a:lnTo>
                  <a:cubicBezTo>
                    <a:pt x="367" y="1122"/>
                    <a:pt x="321" y="1178"/>
                    <a:pt x="283" y="1213"/>
                  </a:cubicBezTo>
                  <a:cubicBezTo>
                    <a:pt x="263" y="1229"/>
                    <a:pt x="247" y="1241"/>
                    <a:pt x="227" y="1245"/>
                  </a:cubicBezTo>
                  <a:cubicBezTo>
                    <a:pt x="227" y="1245"/>
                    <a:pt x="223" y="1241"/>
                    <a:pt x="223" y="1241"/>
                  </a:cubicBezTo>
                  <a:cubicBezTo>
                    <a:pt x="223" y="1233"/>
                    <a:pt x="223" y="1233"/>
                    <a:pt x="223" y="1233"/>
                  </a:cubicBezTo>
                  <a:cubicBezTo>
                    <a:pt x="219" y="1241"/>
                    <a:pt x="219" y="1241"/>
                    <a:pt x="219" y="1241"/>
                  </a:cubicBezTo>
                  <a:cubicBezTo>
                    <a:pt x="191" y="1233"/>
                    <a:pt x="171" y="1193"/>
                    <a:pt x="147" y="1154"/>
                  </a:cubicBezTo>
                  <a:cubicBezTo>
                    <a:pt x="131" y="1118"/>
                    <a:pt x="119" y="1083"/>
                    <a:pt x="115" y="1063"/>
                  </a:cubicBezTo>
                  <a:cubicBezTo>
                    <a:pt x="115" y="1063"/>
                    <a:pt x="111" y="1063"/>
                    <a:pt x="111" y="1063"/>
                  </a:cubicBezTo>
                  <a:cubicBezTo>
                    <a:pt x="84" y="1063"/>
                    <a:pt x="24" y="1079"/>
                    <a:pt x="20" y="1083"/>
                  </a:cubicBezTo>
                  <a:cubicBezTo>
                    <a:pt x="16" y="1075"/>
                    <a:pt x="16" y="1075"/>
                    <a:pt x="16" y="1075"/>
                  </a:cubicBezTo>
                  <a:cubicBezTo>
                    <a:pt x="8" y="1075"/>
                    <a:pt x="8" y="1075"/>
                    <a:pt x="8" y="1075"/>
                  </a:cubicBezTo>
                  <a:cubicBezTo>
                    <a:pt x="0" y="1051"/>
                    <a:pt x="0" y="1051"/>
                    <a:pt x="0" y="1051"/>
                  </a:cubicBezTo>
                  <a:cubicBezTo>
                    <a:pt x="12" y="1051"/>
                    <a:pt x="12" y="1051"/>
                    <a:pt x="12" y="1051"/>
                  </a:cubicBezTo>
                  <a:cubicBezTo>
                    <a:pt x="16" y="1051"/>
                    <a:pt x="16" y="1051"/>
                    <a:pt x="20" y="1047"/>
                  </a:cubicBezTo>
                  <a:cubicBezTo>
                    <a:pt x="28" y="1047"/>
                    <a:pt x="36" y="1043"/>
                    <a:pt x="48" y="1043"/>
                  </a:cubicBezTo>
                  <a:cubicBezTo>
                    <a:pt x="68" y="1039"/>
                    <a:pt x="92" y="1031"/>
                    <a:pt x="111" y="1031"/>
                  </a:cubicBezTo>
                  <a:cubicBezTo>
                    <a:pt x="115" y="1031"/>
                    <a:pt x="123" y="1031"/>
                    <a:pt x="127" y="1035"/>
                  </a:cubicBezTo>
                  <a:cubicBezTo>
                    <a:pt x="135" y="1039"/>
                    <a:pt x="143" y="1043"/>
                    <a:pt x="143" y="1055"/>
                  </a:cubicBezTo>
                  <a:cubicBezTo>
                    <a:pt x="143" y="1059"/>
                    <a:pt x="143" y="1059"/>
                    <a:pt x="143" y="1059"/>
                  </a:cubicBezTo>
                  <a:cubicBezTo>
                    <a:pt x="143" y="1063"/>
                    <a:pt x="159" y="1106"/>
                    <a:pt x="179" y="1138"/>
                  </a:cubicBezTo>
                  <a:cubicBezTo>
                    <a:pt x="187" y="1158"/>
                    <a:pt x="199" y="1178"/>
                    <a:pt x="207" y="1190"/>
                  </a:cubicBezTo>
                  <a:cubicBezTo>
                    <a:pt x="215" y="1201"/>
                    <a:pt x="227" y="1213"/>
                    <a:pt x="227" y="1213"/>
                  </a:cubicBezTo>
                  <a:cubicBezTo>
                    <a:pt x="227" y="1213"/>
                    <a:pt x="227" y="1213"/>
                    <a:pt x="231" y="1213"/>
                  </a:cubicBezTo>
                  <a:cubicBezTo>
                    <a:pt x="231" y="1209"/>
                    <a:pt x="231" y="1209"/>
                    <a:pt x="231" y="1209"/>
                  </a:cubicBezTo>
                  <a:cubicBezTo>
                    <a:pt x="235" y="1209"/>
                    <a:pt x="235" y="1209"/>
                    <a:pt x="239" y="1205"/>
                  </a:cubicBezTo>
                  <a:cubicBezTo>
                    <a:pt x="247" y="1201"/>
                    <a:pt x="255" y="1197"/>
                    <a:pt x="263" y="1190"/>
                  </a:cubicBezTo>
                  <a:cubicBezTo>
                    <a:pt x="279" y="1174"/>
                    <a:pt x="299" y="1154"/>
                    <a:pt x="318" y="1130"/>
                  </a:cubicBezTo>
                  <a:cubicBezTo>
                    <a:pt x="344" y="1098"/>
                    <a:pt x="370" y="1066"/>
                    <a:pt x="381" y="1053"/>
                  </a:cubicBezTo>
                  <a:lnTo>
                    <a:pt x="382" y="1052"/>
                  </a:lnTo>
                  <a:lnTo>
                    <a:pt x="376" y="1037"/>
                  </a:lnTo>
                  <a:cubicBezTo>
                    <a:pt x="363" y="1001"/>
                    <a:pt x="355" y="958"/>
                    <a:pt x="355" y="915"/>
                  </a:cubicBezTo>
                  <a:cubicBezTo>
                    <a:pt x="355" y="860"/>
                    <a:pt x="367" y="800"/>
                    <a:pt x="399" y="753"/>
                  </a:cubicBezTo>
                  <a:cubicBezTo>
                    <a:pt x="422" y="719"/>
                    <a:pt x="452" y="692"/>
                    <a:pt x="486" y="670"/>
                  </a:cubicBezTo>
                  <a:lnTo>
                    <a:pt x="492" y="667"/>
                  </a:lnTo>
                  <a:lnTo>
                    <a:pt x="492" y="667"/>
                  </a:lnTo>
                  <a:cubicBezTo>
                    <a:pt x="488" y="667"/>
                    <a:pt x="488" y="667"/>
                    <a:pt x="488" y="667"/>
                  </a:cubicBezTo>
                  <a:cubicBezTo>
                    <a:pt x="488" y="659"/>
                    <a:pt x="488" y="659"/>
                    <a:pt x="488" y="659"/>
                  </a:cubicBezTo>
                  <a:cubicBezTo>
                    <a:pt x="488" y="655"/>
                    <a:pt x="488" y="655"/>
                    <a:pt x="488" y="651"/>
                  </a:cubicBezTo>
                  <a:cubicBezTo>
                    <a:pt x="488" y="524"/>
                    <a:pt x="421" y="417"/>
                    <a:pt x="354" y="337"/>
                  </a:cubicBezTo>
                  <a:cubicBezTo>
                    <a:pt x="324" y="306"/>
                    <a:pt x="295" y="279"/>
                    <a:pt x="272" y="258"/>
                  </a:cubicBezTo>
                  <a:lnTo>
                    <a:pt x="271" y="258"/>
                  </a:lnTo>
                  <a:lnTo>
                    <a:pt x="270" y="258"/>
                  </a:lnTo>
                  <a:lnTo>
                    <a:pt x="270" y="257"/>
                  </a:lnTo>
                  <a:lnTo>
                    <a:pt x="263" y="251"/>
                  </a:lnTo>
                  <a:cubicBezTo>
                    <a:pt x="244" y="235"/>
                    <a:pt x="229" y="223"/>
                    <a:pt x="220" y="217"/>
                  </a:cubicBezTo>
                  <a:lnTo>
                    <a:pt x="219" y="216"/>
                  </a:lnTo>
                  <a:lnTo>
                    <a:pt x="219" y="214"/>
                  </a:lnTo>
                  <a:lnTo>
                    <a:pt x="219" y="214"/>
                  </a:lnTo>
                  <a:lnTo>
                    <a:pt x="219" y="211"/>
                  </a:lnTo>
                  <a:cubicBezTo>
                    <a:pt x="219" y="206"/>
                    <a:pt x="219" y="206"/>
                    <a:pt x="219" y="206"/>
                  </a:cubicBezTo>
                  <a:cubicBezTo>
                    <a:pt x="215" y="206"/>
                    <a:pt x="215" y="206"/>
                    <a:pt x="215" y="206"/>
                  </a:cubicBezTo>
                  <a:cubicBezTo>
                    <a:pt x="231" y="178"/>
                    <a:pt x="231" y="178"/>
                    <a:pt x="231" y="178"/>
                  </a:cubicBezTo>
                  <a:cubicBezTo>
                    <a:pt x="235" y="190"/>
                    <a:pt x="235" y="190"/>
                    <a:pt x="235" y="190"/>
                  </a:cubicBezTo>
                  <a:cubicBezTo>
                    <a:pt x="235" y="190"/>
                    <a:pt x="235" y="190"/>
                    <a:pt x="239" y="190"/>
                  </a:cubicBezTo>
                  <a:cubicBezTo>
                    <a:pt x="239" y="194"/>
                    <a:pt x="243" y="194"/>
                    <a:pt x="247" y="198"/>
                  </a:cubicBezTo>
                  <a:cubicBezTo>
                    <a:pt x="249" y="199"/>
                    <a:pt x="251" y="200"/>
                    <a:pt x="253" y="202"/>
                  </a:cubicBezTo>
                  <a:lnTo>
                    <a:pt x="256" y="203"/>
                  </a:lnTo>
                  <a:lnTo>
                    <a:pt x="250" y="182"/>
                  </a:lnTo>
                  <a:lnTo>
                    <a:pt x="250" y="178"/>
                  </a:lnTo>
                  <a:lnTo>
                    <a:pt x="278" y="171"/>
                  </a:lnTo>
                  <a:lnTo>
                    <a:pt x="299" y="240"/>
                  </a:lnTo>
                  <a:lnTo>
                    <a:pt x="299" y="240"/>
                  </a:lnTo>
                  <a:cubicBezTo>
                    <a:pt x="323" y="261"/>
                    <a:pt x="350" y="287"/>
                    <a:pt x="377" y="317"/>
                  </a:cubicBezTo>
                  <a:cubicBezTo>
                    <a:pt x="449" y="397"/>
                    <a:pt x="520" y="512"/>
                    <a:pt x="520" y="651"/>
                  </a:cubicBezTo>
                  <a:lnTo>
                    <a:pt x="520" y="652"/>
                  </a:lnTo>
                  <a:lnTo>
                    <a:pt x="535" y="645"/>
                  </a:lnTo>
                  <a:cubicBezTo>
                    <a:pt x="576" y="627"/>
                    <a:pt x="619" y="618"/>
                    <a:pt x="658" y="618"/>
                  </a:cubicBezTo>
                  <a:lnTo>
                    <a:pt x="663" y="618"/>
                  </a:lnTo>
                  <a:lnTo>
                    <a:pt x="664" y="618"/>
                  </a:lnTo>
                  <a:lnTo>
                    <a:pt x="672" y="618"/>
                  </a:lnTo>
                  <a:lnTo>
                    <a:pt x="672" y="619"/>
                  </a:lnTo>
                  <a:lnTo>
                    <a:pt x="681" y="619"/>
                  </a:lnTo>
                  <a:cubicBezTo>
                    <a:pt x="684" y="620"/>
                    <a:pt x="688" y="620"/>
                    <a:pt x="692" y="621"/>
                  </a:cubicBezTo>
                  <a:lnTo>
                    <a:pt x="701" y="623"/>
                  </a:lnTo>
                  <a:lnTo>
                    <a:pt x="702" y="620"/>
                  </a:lnTo>
                  <a:lnTo>
                    <a:pt x="699" y="619"/>
                  </a:lnTo>
                  <a:cubicBezTo>
                    <a:pt x="599" y="587"/>
                    <a:pt x="525" y="493"/>
                    <a:pt x="525" y="381"/>
                  </a:cubicBezTo>
                  <a:cubicBezTo>
                    <a:pt x="525" y="242"/>
                    <a:pt x="637" y="131"/>
                    <a:pt x="772" y="131"/>
                  </a:cubicBezTo>
                  <a:cubicBezTo>
                    <a:pt x="806" y="131"/>
                    <a:pt x="838" y="138"/>
                    <a:pt x="867" y="150"/>
                  </a:cubicBezTo>
                  <a:lnTo>
                    <a:pt x="868" y="150"/>
                  </a:lnTo>
                  <a:lnTo>
                    <a:pt x="869" y="150"/>
                  </a:lnTo>
                  <a:cubicBezTo>
                    <a:pt x="871" y="149"/>
                    <a:pt x="873" y="148"/>
                    <a:pt x="875" y="146"/>
                  </a:cubicBezTo>
                  <a:cubicBezTo>
                    <a:pt x="883" y="142"/>
                    <a:pt x="895" y="135"/>
                    <a:pt x="907" y="127"/>
                  </a:cubicBezTo>
                  <a:cubicBezTo>
                    <a:pt x="926" y="115"/>
                    <a:pt x="946" y="95"/>
                    <a:pt x="950" y="87"/>
                  </a:cubicBezTo>
                  <a:cubicBezTo>
                    <a:pt x="950" y="83"/>
                    <a:pt x="938" y="63"/>
                    <a:pt x="926" y="51"/>
                  </a:cubicBezTo>
                  <a:cubicBezTo>
                    <a:pt x="919" y="40"/>
                    <a:pt x="903" y="32"/>
                    <a:pt x="899" y="32"/>
                  </a:cubicBezTo>
                  <a:cubicBezTo>
                    <a:pt x="895" y="36"/>
                    <a:pt x="895" y="40"/>
                    <a:pt x="895" y="44"/>
                  </a:cubicBezTo>
                  <a:cubicBezTo>
                    <a:pt x="895" y="47"/>
                    <a:pt x="895" y="55"/>
                    <a:pt x="899" y="55"/>
                  </a:cubicBezTo>
                  <a:cubicBezTo>
                    <a:pt x="907" y="59"/>
                    <a:pt x="919" y="67"/>
                    <a:pt x="922" y="67"/>
                  </a:cubicBezTo>
                  <a:cubicBezTo>
                    <a:pt x="930" y="71"/>
                    <a:pt x="930" y="71"/>
                    <a:pt x="930" y="71"/>
                  </a:cubicBezTo>
                  <a:cubicBezTo>
                    <a:pt x="919" y="99"/>
                    <a:pt x="919" y="99"/>
                    <a:pt x="919" y="99"/>
                  </a:cubicBezTo>
                  <a:cubicBezTo>
                    <a:pt x="911" y="99"/>
                    <a:pt x="911" y="99"/>
                    <a:pt x="911" y="99"/>
                  </a:cubicBezTo>
                  <a:cubicBezTo>
                    <a:pt x="907" y="99"/>
                    <a:pt x="907" y="99"/>
                    <a:pt x="907" y="99"/>
                  </a:cubicBezTo>
                  <a:cubicBezTo>
                    <a:pt x="907" y="95"/>
                    <a:pt x="907" y="95"/>
                    <a:pt x="907" y="95"/>
                  </a:cubicBezTo>
                  <a:cubicBezTo>
                    <a:pt x="903" y="95"/>
                    <a:pt x="903" y="91"/>
                    <a:pt x="899" y="91"/>
                  </a:cubicBezTo>
                  <a:cubicBezTo>
                    <a:pt x="895" y="87"/>
                    <a:pt x="887" y="87"/>
                    <a:pt x="883" y="83"/>
                  </a:cubicBezTo>
                  <a:cubicBezTo>
                    <a:pt x="867" y="75"/>
                    <a:pt x="863" y="59"/>
                    <a:pt x="863" y="44"/>
                  </a:cubicBezTo>
                  <a:cubicBezTo>
                    <a:pt x="863" y="32"/>
                    <a:pt x="867" y="20"/>
                    <a:pt x="879" y="8"/>
                  </a:cubicBezTo>
                  <a:cubicBezTo>
                    <a:pt x="883" y="0"/>
                    <a:pt x="891" y="0"/>
                    <a:pt x="899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pic>
          <p:nvPicPr>
            <p:cNvPr id="49" name="图片 48"/>
            <p:cNvPicPr>
              <a:picLocks noChangeAspect="1"/>
            </p:cNvPicPr>
            <p:nvPr userDrawn="1">
              <p:custDataLst>
                <p:tags r:id="rId6"/>
              </p:custDataLst>
            </p:nvPr>
          </p:nvPicPr>
          <p:blipFill rotWithShape="1">
            <a:blip r:embed="rId7"/>
            <a:srcRect/>
            <a:stretch>
              <a:fillRect/>
            </a:stretch>
          </p:blipFill>
          <p:spPr>
            <a:xfrm>
              <a:off x="17168" y="9660"/>
              <a:ext cx="756" cy="682"/>
            </a:xfrm>
            <a:prstGeom prst="rect">
              <a:avLst/>
            </a:prstGeom>
          </p:spPr>
        </p:pic>
        <p:sp>
          <p:nvSpPr>
            <p:cNvPr id="87" name="Freeform 56"/>
            <p:cNvSpPr>
              <a:spLocks noEditPoints="1"/>
            </p:cNvSpPr>
            <p:nvPr userDrawn="1">
              <p:custDataLst>
                <p:tags r:id="rId8"/>
              </p:custDataLst>
            </p:nvPr>
          </p:nvSpPr>
          <p:spPr bwMode="auto">
            <a:xfrm>
              <a:off x="17885" y="9292"/>
              <a:ext cx="963" cy="1415"/>
            </a:xfrm>
            <a:custGeom>
              <a:avLst/>
              <a:gdLst>
                <a:gd name="T0" fmla="*/ 0 w 112"/>
                <a:gd name="T1" fmla="*/ 55 h 110"/>
                <a:gd name="T2" fmla="*/ 56 w 112"/>
                <a:gd name="T3" fmla="*/ 0 h 110"/>
                <a:gd name="T4" fmla="*/ 56 w 112"/>
                <a:gd name="T5" fmla="*/ 0 h 110"/>
                <a:gd name="T6" fmla="*/ 112 w 112"/>
                <a:gd name="T7" fmla="*/ 55 h 110"/>
                <a:gd name="T8" fmla="*/ 112 w 112"/>
                <a:gd name="T9" fmla="*/ 55 h 110"/>
                <a:gd name="T10" fmla="*/ 56 w 112"/>
                <a:gd name="T11" fmla="*/ 110 h 110"/>
                <a:gd name="T12" fmla="*/ 56 w 112"/>
                <a:gd name="T13" fmla="*/ 110 h 110"/>
                <a:gd name="T14" fmla="*/ 0 w 112"/>
                <a:gd name="T15" fmla="*/ 55 h 110"/>
                <a:gd name="T16" fmla="*/ 4 w 112"/>
                <a:gd name="T17" fmla="*/ 55 h 110"/>
                <a:gd name="T18" fmla="*/ 56 w 112"/>
                <a:gd name="T19" fmla="*/ 106 h 110"/>
                <a:gd name="T20" fmla="*/ 56 w 112"/>
                <a:gd name="T21" fmla="*/ 106 h 110"/>
                <a:gd name="T22" fmla="*/ 108 w 112"/>
                <a:gd name="T23" fmla="*/ 55 h 110"/>
                <a:gd name="T24" fmla="*/ 108 w 112"/>
                <a:gd name="T25" fmla="*/ 55 h 110"/>
                <a:gd name="T26" fmla="*/ 56 w 112"/>
                <a:gd name="T27" fmla="*/ 4 h 110"/>
                <a:gd name="T28" fmla="*/ 56 w 112"/>
                <a:gd name="T29" fmla="*/ 4 h 110"/>
                <a:gd name="T30" fmla="*/ 4 w 112"/>
                <a:gd name="T31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63" h="1415">
                  <a:moveTo>
                    <a:pt x="425" y="601"/>
                  </a:moveTo>
                  <a:lnTo>
                    <a:pt x="436" y="710"/>
                  </a:lnTo>
                  <a:lnTo>
                    <a:pt x="463" y="739"/>
                  </a:lnTo>
                  <a:lnTo>
                    <a:pt x="463" y="716"/>
                  </a:lnTo>
                  <a:lnTo>
                    <a:pt x="425" y="601"/>
                  </a:lnTo>
                  <a:close/>
                  <a:moveTo>
                    <a:pt x="462" y="492"/>
                  </a:moveTo>
                  <a:lnTo>
                    <a:pt x="450" y="546"/>
                  </a:lnTo>
                  <a:lnTo>
                    <a:pt x="428" y="518"/>
                  </a:lnTo>
                  <a:lnTo>
                    <a:pt x="490" y="713"/>
                  </a:lnTo>
                  <a:lnTo>
                    <a:pt x="490" y="811"/>
                  </a:lnTo>
                  <a:lnTo>
                    <a:pt x="412" y="726"/>
                  </a:lnTo>
                  <a:lnTo>
                    <a:pt x="408" y="723"/>
                  </a:lnTo>
                  <a:lnTo>
                    <a:pt x="408" y="720"/>
                  </a:lnTo>
                  <a:lnTo>
                    <a:pt x="392" y="524"/>
                  </a:lnTo>
                  <a:lnTo>
                    <a:pt x="375" y="556"/>
                  </a:lnTo>
                  <a:lnTo>
                    <a:pt x="352" y="516"/>
                  </a:lnTo>
                  <a:lnTo>
                    <a:pt x="350" y="519"/>
                  </a:lnTo>
                  <a:cubicBezTo>
                    <a:pt x="349" y="523"/>
                    <a:pt x="347" y="526"/>
                    <a:pt x="345" y="529"/>
                  </a:cubicBezTo>
                  <a:lnTo>
                    <a:pt x="344" y="533"/>
                  </a:lnTo>
                  <a:lnTo>
                    <a:pt x="344" y="533"/>
                  </a:lnTo>
                  <a:lnTo>
                    <a:pt x="344" y="533"/>
                  </a:lnTo>
                  <a:lnTo>
                    <a:pt x="341" y="540"/>
                  </a:lnTo>
                  <a:cubicBezTo>
                    <a:pt x="327" y="578"/>
                    <a:pt x="320" y="628"/>
                    <a:pt x="320" y="679"/>
                  </a:cubicBezTo>
                  <a:cubicBezTo>
                    <a:pt x="320" y="683"/>
                    <a:pt x="320" y="683"/>
                    <a:pt x="320" y="683"/>
                  </a:cubicBezTo>
                  <a:cubicBezTo>
                    <a:pt x="320" y="727"/>
                    <a:pt x="347" y="778"/>
                    <a:pt x="385" y="818"/>
                  </a:cubicBezTo>
                  <a:cubicBezTo>
                    <a:pt x="422" y="856"/>
                    <a:pt x="470" y="883"/>
                    <a:pt x="500" y="883"/>
                  </a:cubicBezTo>
                  <a:cubicBezTo>
                    <a:pt x="500" y="883"/>
                    <a:pt x="500" y="883"/>
                    <a:pt x="504" y="883"/>
                  </a:cubicBezTo>
                  <a:cubicBezTo>
                    <a:pt x="524" y="883"/>
                    <a:pt x="548" y="865"/>
                    <a:pt x="567" y="837"/>
                  </a:cubicBezTo>
                  <a:lnTo>
                    <a:pt x="573" y="828"/>
                  </a:lnTo>
                  <a:lnTo>
                    <a:pt x="572" y="827"/>
                  </a:lnTo>
                  <a:cubicBezTo>
                    <a:pt x="561" y="814"/>
                    <a:pt x="561" y="814"/>
                    <a:pt x="561" y="814"/>
                  </a:cubicBezTo>
                  <a:cubicBezTo>
                    <a:pt x="571" y="811"/>
                    <a:pt x="571" y="811"/>
                    <a:pt x="571" y="811"/>
                  </a:cubicBezTo>
                  <a:cubicBezTo>
                    <a:pt x="571" y="811"/>
                    <a:pt x="575" y="811"/>
                    <a:pt x="575" y="811"/>
                  </a:cubicBezTo>
                  <a:cubicBezTo>
                    <a:pt x="577" y="808"/>
                    <a:pt x="580" y="806"/>
                    <a:pt x="584" y="803"/>
                  </a:cubicBezTo>
                  <a:lnTo>
                    <a:pt x="587" y="801"/>
                  </a:lnTo>
                  <a:lnTo>
                    <a:pt x="588" y="799"/>
                  </a:lnTo>
                  <a:cubicBezTo>
                    <a:pt x="601" y="769"/>
                    <a:pt x="609" y="733"/>
                    <a:pt x="609" y="700"/>
                  </a:cubicBezTo>
                  <a:cubicBezTo>
                    <a:pt x="609" y="679"/>
                    <a:pt x="605" y="662"/>
                    <a:pt x="602" y="649"/>
                  </a:cubicBezTo>
                  <a:cubicBezTo>
                    <a:pt x="602" y="645"/>
                    <a:pt x="602" y="645"/>
                    <a:pt x="602" y="645"/>
                  </a:cubicBezTo>
                  <a:cubicBezTo>
                    <a:pt x="579" y="577"/>
                    <a:pt x="520" y="518"/>
                    <a:pt x="463" y="492"/>
                  </a:cubicBezTo>
                  <a:lnTo>
                    <a:pt x="462" y="492"/>
                  </a:lnTo>
                  <a:close/>
                  <a:moveTo>
                    <a:pt x="383" y="485"/>
                  </a:moveTo>
                  <a:lnTo>
                    <a:pt x="383" y="485"/>
                  </a:lnTo>
                  <a:cubicBezTo>
                    <a:pt x="379" y="487"/>
                    <a:pt x="376" y="489"/>
                    <a:pt x="374" y="491"/>
                  </a:cubicBezTo>
                  <a:lnTo>
                    <a:pt x="372" y="492"/>
                  </a:lnTo>
                  <a:lnTo>
                    <a:pt x="375" y="499"/>
                  </a:lnTo>
                  <a:lnTo>
                    <a:pt x="383" y="485"/>
                  </a:lnTo>
                  <a:close/>
                  <a:moveTo>
                    <a:pt x="296" y="407"/>
                  </a:moveTo>
                  <a:lnTo>
                    <a:pt x="296" y="407"/>
                  </a:lnTo>
                  <a:cubicBezTo>
                    <a:pt x="296" y="407"/>
                    <a:pt x="296" y="407"/>
                    <a:pt x="296" y="407"/>
                  </a:cubicBezTo>
                  <a:lnTo>
                    <a:pt x="296" y="407"/>
                  </a:lnTo>
                  <a:close/>
                  <a:moveTo>
                    <a:pt x="316" y="404"/>
                  </a:moveTo>
                  <a:cubicBezTo>
                    <a:pt x="316" y="407"/>
                    <a:pt x="315" y="409"/>
                    <a:pt x="315" y="410"/>
                  </a:cubicBezTo>
                  <a:lnTo>
                    <a:pt x="314" y="411"/>
                  </a:lnTo>
                  <a:lnTo>
                    <a:pt x="318" y="409"/>
                  </a:lnTo>
                  <a:lnTo>
                    <a:pt x="319" y="409"/>
                  </a:lnTo>
                  <a:lnTo>
                    <a:pt x="318" y="406"/>
                  </a:lnTo>
                  <a:cubicBezTo>
                    <a:pt x="318" y="406"/>
                    <a:pt x="317" y="405"/>
                    <a:pt x="316" y="404"/>
                  </a:cubicBezTo>
                  <a:close/>
                  <a:moveTo>
                    <a:pt x="279" y="390"/>
                  </a:moveTo>
                  <a:cubicBezTo>
                    <a:pt x="279" y="394"/>
                    <a:pt x="279" y="394"/>
                    <a:pt x="275" y="394"/>
                  </a:cubicBezTo>
                  <a:cubicBezTo>
                    <a:pt x="274" y="395"/>
                    <a:pt x="273" y="397"/>
                    <a:pt x="272" y="398"/>
                  </a:cubicBezTo>
                  <a:lnTo>
                    <a:pt x="272" y="399"/>
                  </a:lnTo>
                  <a:lnTo>
                    <a:pt x="284" y="407"/>
                  </a:lnTo>
                  <a:lnTo>
                    <a:pt x="289" y="410"/>
                  </a:lnTo>
                  <a:lnTo>
                    <a:pt x="289" y="409"/>
                  </a:lnTo>
                  <a:cubicBezTo>
                    <a:pt x="289" y="407"/>
                    <a:pt x="289" y="407"/>
                    <a:pt x="289" y="407"/>
                  </a:cubicBezTo>
                  <a:cubicBezTo>
                    <a:pt x="289" y="407"/>
                    <a:pt x="289" y="404"/>
                    <a:pt x="289" y="404"/>
                  </a:cubicBezTo>
                  <a:cubicBezTo>
                    <a:pt x="289" y="400"/>
                    <a:pt x="289" y="400"/>
                    <a:pt x="289" y="397"/>
                  </a:cubicBezTo>
                  <a:cubicBezTo>
                    <a:pt x="289" y="397"/>
                    <a:pt x="286" y="394"/>
                    <a:pt x="282" y="390"/>
                  </a:cubicBezTo>
                  <a:cubicBezTo>
                    <a:pt x="282" y="390"/>
                    <a:pt x="282" y="390"/>
                    <a:pt x="279" y="390"/>
                  </a:cubicBezTo>
                  <a:close/>
                  <a:moveTo>
                    <a:pt x="323" y="340"/>
                  </a:moveTo>
                  <a:cubicBezTo>
                    <a:pt x="322" y="340"/>
                    <a:pt x="321" y="340"/>
                    <a:pt x="321" y="340"/>
                  </a:cubicBezTo>
                  <a:cubicBezTo>
                    <a:pt x="317" y="340"/>
                    <a:pt x="317" y="340"/>
                    <a:pt x="317" y="340"/>
                  </a:cubicBezTo>
                  <a:cubicBezTo>
                    <a:pt x="314" y="340"/>
                    <a:pt x="310" y="343"/>
                    <a:pt x="303" y="347"/>
                  </a:cubicBezTo>
                  <a:cubicBezTo>
                    <a:pt x="297" y="350"/>
                    <a:pt x="286" y="357"/>
                    <a:pt x="276" y="360"/>
                  </a:cubicBezTo>
                  <a:cubicBezTo>
                    <a:pt x="266" y="365"/>
                    <a:pt x="257" y="371"/>
                    <a:pt x="249" y="376"/>
                  </a:cubicBezTo>
                  <a:lnTo>
                    <a:pt x="248" y="377"/>
                  </a:lnTo>
                  <a:lnTo>
                    <a:pt x="249" y="379"/>
                  </a:lnTo>
                  <a:lnTo>
                    <a:pt x="252" y="382"/>
                  </a:lnTo>
                  <a:lnTo>
                    <a:pt x="252" y="381"/>
                  </a:lnTo>
                  <a:cubicBezTo>
                    <a:pt x="253" y="379"/>
                    <a:pt x="256" y="377"/>
                    <a:pt x="258" y="377"/>
                  </a:cubicBezTo>
                  <a:cubicBezTo>
                    <a:pt x="262" y="370"/>
                    <a:pt x="272" y="363"/>
                    <a:pt x="282" y="363"/>
                  </a:cubicBezTo>
                  <a:cubicBezTo>
                    <a:pt x="289" y="363"/>
                    <a:pt x="296" y="366"/>
                    <a:pt x="303" y="370"/>
                  </a:cubicBezTo>
                  <a:cubicBezTo>
                    <a:pt x="303" y="373"/>
                    <a:pt x="306" y="373"/>
                    <a:pt x="306" y="377"/>
                  </a:cubicBezTo>
                  <a:cubicBezTo>
                    <a:pt x="310" y="377"/>
                    <a:pt x="310" y="377"/>
                    <a:pt x="310" y="377"/>
                  </a:cubicBezTo>
                  <a:cubicBezTo>
                    <a:pt x="310" y="377"/>
                    <a:pt x="313" y="377"/>
                    <a:pt x="313" y="377"/>
                  </a:cubicBezTo>
                  <a:cubicBezTo>
                    <a:pt x="316" y="377"/>
                    <a:pt x="320" y="377"/>
                    <a:pt x="323" y="380"/>
                  </a:cubicBezTo>
                  <a:cubicBezTo>
                    <a:pt x="333" y="383"/>
                    <a:pt x="339" y="390"/>
                    <a:pt x="343" y="397"/>
                  </a:cubicBezTo>
                  <a:lnTo>
                    <a:pt x="343" y="397"/>
                  </a:lnTo>
                  <a:lnTo>
                    <a:pt x="343" y="397"/>
                  </a:lnTo>
                  <a:cubicBezTo>
                    <a:pt x="392" y="374"/>
                    <a:pt x="392" y="374"/>
                    <a:pt x="392" y="374"/>
                  </a:cubicBezTo>
                  <a:cubicBezTo>
                    <a:pt x="389" y="371"/>
                    <a:pt x="385" y="364"/>
                    <a:pt x="382" y="357"/>
                  </a:cubicBezTo>
                  <a:cubicBezTo>
                    <a:pt x="379" y="354"/>
                    <a:pt x="336" y="339"/>
                    <a:pt x="323" y="340"/>
                  </a:cubicBezTo>
                  <a:close/>
                  <a:moveTo>
                    <a:pt x="242" y="214"/>
                  </a:moveTo>
                  <a:lnTo>
                    <a:pt x="249" y="214"/>
                  </a:lnTo>
                  <a:lnTo>
                    <a:pt x="266" y="214"/>
                  </a:lnTo>
                  <a:lnTo>
                    <a:pt x="266" y="241"/>
                  </a:lnTo>
                  <a:lnTo>
                    <a:pt x="259" y="241"/>
                  </a:lnTo>
                  <a:lnTo>
                    <a:pt x="249" y="241"/>
                  </a:lnTo>
                  <a:lnTo>
                    <a:pt x="242" y="241"/>
                  </a:lnTo>
                  <a:lnTo>
                    <a:pt x="242" y="214"/>
                  </a:lnTo>
                  <a:close/>
                  <a:moveTo>
                    <a:pt x="374" y="99"/>
                  </a:moveTo>
                  <a:cubicBezTo>
                    <a:pt x="279" y="99"/>
                    <a:pt x="204" y="174"/>
                    <a:pt x="204" y="266"/>
                  </a:cubicBezTo>
                  <a:cubicBezTo>
                    <a:pt x="204" y="296"/>
                    <a:pt x="212" y="324"/>
                    <a:pt x="226" y="348"/>
                  </a:cubicBezTo>
                  <a:lnTo>
                    <a:pt x="232" y="356"/>
                  </a:lnTo>
                  <a:lnTo>
                    <a:pt x="233" y="356"/>
                  </a:lnTo>
                  <a:cubicBezTo>
                    <a:pt x="234" y="355"/>
                    <a:pt x="235" y="354"/>
                    <a:pt x="235" y="354"/>
                  </a:cubicBezTo>
                  <a:cubicBezTo>
                    <a:pt x="242" y="350"/>
                    <a:pt x="252" y="343"/>
                    <a:pt x="263" y="337"/>
                  </a:cubicBezTo>
                  <a:cubicBezTo>
                    <a:pt x="283" y="327"/>
                    <a:pt x="303" y="313"/>
                    <a:pt x="317" y="313"/>
                  </a:cubicBezTo>
                  <a:cubicBezTo>
                    <a:pt x="317" y="313"/>
                    <a:pt x="317" y="313"/>
                    <a:pt x="321" y="313"/>
                  </a:cubicBezTo>
                  <a:cubicBezTo>
                    <a:pt x="338" y="313"/>
                    <a:pt x="382" y="323"/>
                    <a:pt x="402" y="340"/>
                  </a:cubicBezTo>
                  <a:cubicBezTo>
                    <a:pt x="416" y="354"/>
                    <a:pt x="423" y="374"/>
                    <a:pt x="423" y="377"/>
                  </a:cubicBezTo>
                  <a:cubicBezTo>
                    <a:pt x="426" y="391"/>
                    <a:pt x="426" y="391"/>
                    <a:pt x="426" y="391"/>
                  </a:cubicBezTo>
                  <a:cubicBezTo>
                    <a:pt x="389" y="408"/>
                    <a:pt x="363" y="419"/>
                    <a:pt x="346" y="427"/>
                  </a:cubicBezTo>
                  <a:lnTo>
                    <a:pt x="342" y="429"/>
                  </a:lnTo>
                  <a:lnTo>
                    <a:pt x="352" y="431"/>
                  </a:lnTo>
                  <a:cubicBezTo>
                    <a:pt x="359" y="431"/>
                    <a:pt x="367" y="432"/>
                    <a:pt x="374" y="432"/>
                  </a:cubicBezTo>
                  <a:cubicBezTo>
                    <a:pt x="466" y="432"/>
                    <a:pt x="544" y="357"/>
                    <a:pt x="544" y="266"/>
                  </a:cubicBezTo>
                  <a:cubicBezTo>
                    <a:pt x="544" y="174"/>
                    <a:pt x="466" y="99"/>
                    <a:pt x="374" y="99"/>
                  </a:cubicBezTo>
                  <a:close/>
                  <a:moveTo>
                    <a:pt x="217" y="0"/>
                  </a:moveTo>
                  <a:cubicBezTo>
                    <a:pt x="217" y="10"/>
                    <a:pt x="217" y="10"/>
                    <a:pt x="217" y="10"/>
                  </a:cubicBezTo>
                  <a:cubicBezTo>
                    <a:pt x="217" y="24"/>
                    <a:pt x="217" y="24"/>
                    <a:pt x="217" y="24"/>
                  </a:cubicBezTo>
                  <a:cubicBezTo>
                    <a:pt x="217" y="27"/>
                    <a:pt x="214" y="27"/>
                    <a:pt x="214" y="27"/>
                  </a:cubicBezTo>
                  <a:cubicBezTo>
                    <a:pt x="214" y="27"/>
                    <a:pt x="214" y="27"/>
                    <a:pt x="214" y="31"/>
                  </a:cubicBezTo>
                  <a:cubicBezTo>
                    <a:pt x="214" y="31"/>
                    <a:pt x="211" y="31"/>
                    <a:pt x="211" y="31"/>
                  </a:cubicBezTo>
                  <a:cubicBezTo>
                    <a:pt x="211" y="31"/>
                    <a:pt x="207" y="31"/>
                    <a:pt x="207" y="31"/>
                  </a:cubicBezTo>
                  <a:cubicBezTo>
                    <a:pt x="204" y="31"/>
                    <a:pt x="200" y="31"/>
                    <a:pt x="197" y="31"/>
                  </a:cubicBezTo>
                  <a:cubicBezTo>
                    <a:pt x="187" y="34"/>
                    <a:pt x="177" y="38"/>
                    <a:pt x="173" y="38"/>
                  </a:cubicBezTo>
                  <a:cubicBezTo>
                    <a:pt x="173" y="41"/>
                    <a:pt x="173" y="41"/>
                    <a:pt x="177" y="44"/>
                  </a:cubicBezTo>
                  <a:cubicBezTo>
                    <a:pt x="207" y="68"/>
                    <a:pt x="265" y="92"/>
                    <a:pt x="275" y="96"/>
                  </a:cubicBezTo>
                  <a:cubicBezTo>
                    <a:pt x="276" y="96"/>
                    <a:pt x="277" y="96"/>
                    <a:pt x="277" y="96"/>
                  </a:cubicBezTo>
                  <a:lnTo>
                    <a:pt x="279" y="96"/>
                  </a:lnTo>
                  <a:lnTo>
                    <a:pt x="283" y="93"/>
                  </a:lnTo>
                  <a:lnTo>
                    <a:pt x="291" y="90"/>
                  </a:lnTo>
                  <a:lnTo>
                    <a:pt x="289" y="88"/>
                  </a:lnTo>
                  <a:cubicBezTo>
                    <a:pt x="282" y="83"/>
                    <a:pt x="273" y="73"/>
                    <a:pt x="259" y="54"/>
                  </a:cubicBezTo>
                  <a:cubicBezTo>
                    <a:pt x="260" y="53"/>
                    <a:pt x="261" y="53"/>
                    <a:pt x="261" y="53"/>
                  </a:cubicBezTo>
                  <a:lnTo>
                    <a:pt x="262" y="53"/>
                  </a:lnTo>
                  <a:lnTo>
                    <a:pt x="262" y="52"/>
                  </a:lnTo>
                  <a:lnTo>
                    <a:pt x="263" y="52"/>
                  </a:lnTo>
                  <a:lnTo>
                    <a:pt x="264" y="51"/>
                  </a:lnTo>
                  <a:lnTo>
                    <a:pt x="264" y="51"/>
                  </a:lnTo>
                  <a:lnTo>
                    <a:pt x="265" y="51"/>
                  </a:lnTo>
                  <a:lnTo>
                    <a:pt x="265" y="51"/>
                  </a:lnTo>
                  <a:lnTo>
                    <a:pt x="264" y="51"/>
                  </a:lnTo>
                  <a:lnTo>
                    <a:pt x="264" y="52"/>
                  </a:lnTo>
                  <a:lnTo>
                    <a:pt x="263" y="52"/>
                  </a:lnTo>
                  <a:lnTo>
                    <a:pt x="263" y="52"/>
                  </a:lnTo>
                  <a:lnTo>
                    <a:pt x="262" y="53"/>
                  </a:lnTo>
                  <a:lnTo>
                    <a:pt x="261" y="53"/>
                  </a:lnTo>
                  <a:cubicBezTo>
                    <a:pt x="259" y="54"/>
                    <a:pt x="259" y="54"/>
                    <a:pt x="259" y="54"/>
                  </a:cubicBezTo>
                  <a:cubicBezTo>
                    <a:pt x="256" y="47"/>
                    <a:pt x="249" y="37"/>
                    <a:pt x="249" y="30"/>
                  </a:cubicBezTo>
                  <a:cubicBezTo>
                    <a:pt x="249" y="13"/>
                    <a:pt x="263" y="6"/>
                    <a:pt x="269" y="3"/>
                  </a:cubicBezTo>
                  <a:cubicBezTo>
                    <a:pt x="280" y="3"/>
                    <a:pt x="286" y="3"/>
                    <a:pt x="293" y="3"/>
                  </a:cubicBezTo>
                  <a:cubicBezTo>
                    <a:pt x="297" y="3"/>
                    <a:pt x="297" y="3"/>
                    <a:pt x="300" y="3"/>
                  </a:cubicBezTo>
                  <a:cubicBezTo>
                    <a:pt x="307" y="3"/>
                    <a:pt x="307" y="3"/>
                    <a:pt x="307" y="3"/>
                  </a:cubicBezTo>
                  <a:cubicBezTo>
                    <a:pt x="303" y="30"/>
                    <a:pt x="303" y="30"/>
                    <a:pt x="303" y="30"/>
                  </a:cubicBezTo>
                  <a:cubicBezTo>
                    <a:pt x="297" y="30"/>
                    <a:pt x="297" y="30"/>
                    <a:pt x="297" y="30"/>
                  </a:cubicBezTo>
                  <a:cubicBezTo>
                    <a:pt x="297" y="30"/>
                    <a:pt x="297" y="30"/>
                    <a:pt x="293" y="30"/>
                  </a:cubicBezTo>
                  <a:cubicBezTo>
                    <a:pt x="290" y="30"/>
                    <a:pt x="283" y="30"/>
                    <a:pt x="280" y="30"/>
                  </a:cubicBezTo>
                  <a:cubicBezTo>
                    <a:pt x="280" y="34"/>
                    <a:pt x="280" y="37"/>
                    <a:pt x="283" y="37"/>
                  </a:cubicBezTo>
                  <a:cubicBezTo>
                    <a:pt x="293" y="54"/>
                    <a:pt x="300" y="61"/>
                    <a:pt x="307" y="67"/>
                  </a:cubicBezTo>
                  <a:cubicBezTo>
                    <a:pt x="310" y="67"/>
                    <a:pt x="310" y="71"/>
                    <a:pt x="310" y="71"/>
                  </a:cubicBezTo>
                  <a:cubicBezTo>
                    <a:pt x="317" y="71"/>
                    <a:pt x="317" y="71"/>
                    <a:pt x="317" y="71"/>
                  </a:cubicBezTo>
                  <a:cubicBezTo>
                    <a:pt x="314" y="78"/>
                    <a:pt x="314" y="78"/>
                    <a:pt x="314" y="78"/>
                  </a:cubicBezTo>
                  <a:cubicBezTo>
                    <a:pt x="314" y="81"/>
                    <a:pt x="314" y="81"/>
                    <a:pt x="314" y="81"/>
                  </a:cubicBezTo>
                  <a:lnTo>
                    <a:pt x="314" y="81"/>
                  </a:lnTo>
                  <a:lnTo>
                    <a:pt x="315" y="81"/>
                  </a:lnTo>
                  <a:cubicBezTo>
                    <a:pt x="334" y="75"/>
                    <a:pt x="354" y="72"/>
                    <a:pt x="374" y="72"/>
                  </a:cubicBezTo>
                  <a:cubicBezTo>
                    <a:pt x="483" y="72"/>
                    <a:pt x="571" y="157"/>
                    <a:pt x="571" y="266"/>
                  </a:cubicBezTo>
                  <a:cubicBezTo>
                    <a:pt x="571" y="354"/>
                    <a:pt x="508" y="431"/>
                    <a:pt x="423" y="453"/>
                  </a:cubicBezTo>
                  <a:lnTo>
                    <a:pt x="423" y="453"/>
                  </a:lnTo>
                  <a:lnTo>
                    <a:pt x="425" y="453"/>
                  </a:lnTo>
                  <a:cubicBezTo>
                    <a:pt x="428" y="453"/>
                    <a:pt x="432" y="454"/>
                    <a:pt x="436" y="455"/>
                  </a:cubicBezTo>
                  <a:lnTo>
                    <a:pt x="439" y="455"/>
                  </a:lnTo>
                  <a:lnTo>
                    <a:pt x="439" y="455"/>
                  </a:lnTo>
                  <a:lnTo>
                    <a:pt x="856" y="307"/>
                  </a:lnTo>
                  <a:lnTo>
                    <a:pt x="878" y="258"/>
                  </a:lnTo>
                  <a:lnTo>
                    <a:pt x="902" y="272"/>
                  </a:lnTo>
                  <a:lnTo>
                    <a:pt x="894" y="291"/>
                  </a:lnTo>
                  <a:lnTo>
                    <a:pt x="919" y="279"/>
                  </a:lnTo>
                  <a:lnTo>
                    <a:pt x="929" y="306"/>
                  </a:lnTo>
                  <a:lnTo>
                    <a:pt x="946" y="306"/>
                  </a:lnTo>
                  <a:lnTo>
                    <a:pt x="946" y="332"/>
                  </a:lnTo>
                  <a:lnTo>
                    <a:pt x="872" y="332"/>
                  </a:lnTo>
                  <a:lnTo>
                    <a:pt x="479" y="469"/>
                  </a:lnTo>
                  <a:lnTo>
                    <a:pt x="486" y="472"/>
                  </a:lnTo>
                  <a:cubicBezTo>
                    <a:pt x="546" y="502"/>
                    <a:pt x="602" y="563"/>
                    <a:pt x="626" y="632"/>
                  </a:cubicBezTo>
                  <a:cubicBezTo>
                    <a:pt x="626" y="639"/>
                    <a:pt x="626" y="639"/>
                    <a:pt x="626" y="639"/>
                  </a:cubicBezTo>
                  <a:cubicBezTo>
                    <a:pt x="626" y="639"/>
                    <a:pt x="626" y="639"/>
                    <a:pt x="629" y="639"/>
                  </a:cubicBezTo>
                  <a:cubicBezTo>
                    <a:pt x="629" y="645"/>
                    <a:pt x="629" y="645"/>
                    <a:pt x="629" y="645"/>
                  </a:cubicBezTo>
                  <a:cubicBezTo>
                    <a:pt x="633" y="662"/>
                    <a:pt x="636" y="679"/>
                    <a:pt x="636" y="700"/>
                  </a:cubicBezTo>
                  <a:cubicBezTo>
                    <a:pt x="636" y="724"/>
                    <a:pt x="633" y="749"/>
                    <a:pt x="626" y="774"/>
                  </a:cubicBezTo>
                  <a:lnTo>
                    <a:pt x="626" y="776"/>
                  </a:lnTo>
                  <a:lnTo>
                    <a:pt x="629" y="774"/>
                  </a:lnTo>
                  <a:cubicBezTo>
                    <a:pt x="663" y="756"/>
                    <a:pt x="704" y="736"/>
                    <a:pt x="742" y="736"/>
                  </a:cubicBezTo>
                  <a:cubicBezTo>
                    <a:pt x="755" y="736"/>
                    <a:pt x="772" y="739"/>
                    <a:pt x="786" y="750"/>
                  </a:cubicBezTo>
                  <a:cubicBezTo>
                    <a:pt x="834" y="784"/>
                    <a:pt x="868" y="831"/>
                    <a:pt x="881" y="852"/>
                  </a:cubicBezTo>
                  <a:cubicBezTo>
                    <a:pt x="949" y="821"/>
                    <a:pt x="949" y="821"/>
                    <a:pt x="949" y="821"/>
                  </a:cubicBezTo>
                  <a:cubicBezTo>
                    <a:pt x="963" y="845"/>
                    <a:pt x="963" y="845"/>
                    <a:pt x="963" y="845"/>
                  </a:cubicBezTo>
                  <a:cubicBezTo>
                    <a:pt x="871" y="886"/>
                    <a:pt x="871" y="886"/>
                    <a:pt x="871" y="886"/>
                  </a:cubicBezTo>
                  <a:cubicBezTo>
                    <a:pt x="868" y="883"/>
                    <a:pt x="868" y="883"/>
                    <a:pt x="868" y="883"/>
                  </a:cubicBezTo>
                  <a:cubicBezTo>
                    <a:pt x="864" y="876"/>
                    <a:pt x="864" y="876"/>
                    <a:pt x="864" y="876"/>
                  </a:cubicBezTo>
                  <a:lnTo>
                    <a:pt x="866" y="875"/>
                  </a:lnTo>
                  <a:lnTo>
                    <a:pt x="866" y="875"/>
                  </a:lnTo>
                  <a:lnTo>
                    <a:pt x="867" y="874"/>
                  </a:lnTo>
                  <a:cubicBezTo>
                    <a:pt x="868" y="874"/>
                    <a:pt x="868" y="874"/>
                    <a:pt x="869" y="873"/>
                  </a:cubicBezTo>
                  <a:lnTo>
                    <a:pt x="869" y="873"/>
                  </a:lnTo>
                  <a:lnTo>
                    <a:pt x="869" y="873"/>
                  </a:lnTo>
                  <a:lnTo>
                    <a:pt x="870" y="873"/>
                  </a:lnTo>
                  <a:lnTo>
                    <a:pt x="870" y="873"/>
                  </a:lnTo>
                  <a:cubicBezTo>
                    <a:pt x="871" y="872"/>
                    <a:pt x="871" y="872"/>
                    <a:pt x="871" y="872"/>
                  </a:cubicBezTo>
                  <a:cubicBezTo>
                    <a:pt x="871" y="872"/>
                    <a:pt x="871" y="872"/>
                    <a:pt x="871" y="872"/>
                  </a:cubicBezTo>
                  <a:lnTo>
                    <a:pt x="871" y="872"/>
                  </a:lnTo>
                  <a:lnTo>
                    <a:pt x="871" y="872"/>
                  </a:lnTo>
                  <a:lnTo>
                    <a:pt x="870" y="873"/>
                  </a:lnTo>
                  <a:lnTo>
                    <a:pt x="869" y="873"/>
                  </a:lnTo>
                  <a:lnTo>
                    <a:pt x="868" y="874"/>
                  </a:lnTo>
                  <a:cubicBezTo>
                    <a:pt x="868" y="874"/>
                    <a:pt x="867" y="874"/>
                    <a:pt x="866" y="875"/>
                  </a:cubicBezTo>
                  <a:lnTo>
                    <a:pt x="866" y="875"/>
                  </a:lnTo>
                  <a:lnTo>
                    <a:pt x="866" y="875"/>
                  </a:lnTo>
                  <a:lnTo>
                    <a:pt x="866" y="875"/>
                  </a:lnTo>
                  <a:lnTo>
                    <a:pt x="865" y="875"/>
                  </a:lnTo>
                  <a:cubicBezTo>
                    <a:pt x="864" y="876"/>
                    <a:pt x="864" y="876"/>
                    <a:pt x="864" y="876"/>
                  </a:cubicBezTo>
                  <a:cubicBezTo>
                    <a:pt x="864" y="876"/>
                    <a:pt x="864" y="876"/>
                    <a:pt x="864" y="872"/>
                  </a:cubicBezTo>
                  <a:cubicBezTo>
                    <a:pt x="861" y="872"/>
                    <a:pt x="861" y="869"/>
                    <a:pt x="857" y="866"/>
                  </a:cubicBezTo>
                  <a:cubicBezTo>
                    <a:pt x="854" y="859"/>
                    <a:pt x="847" y="849"/>
                    <a:pt x="837" y="838"/>
                  </a:cubicBezTo>
                  <a:cubicBezTo>
                    <a:pt x="823" y="818"/>
                    <a:pt x="796" y="791"/>
                    <a:pt x="769" y="770"/>
                  </a:cubicBezTo>
                  <a:cubicBezTo>
                    <a:pt x="762" y="767"/>
                    <a:pt x="752" y="763"/>
                    <a:pt x="742" y="763"/>
                  </a:cubicBezTo>
                  <a:cubicBezTo>
                    <a:pt x="711" y="763"/>
                    <a:pt x="673" y="780"/>
                    <a:pt x="643" y="797"/>
                  </a:cubicBezTo>
                  <a:cubicBezTo>
                    <a:pt x="631" y="805"/>
                    <a:pt x="621" y="812"/>
                    <a:pt x="612" y="818"/>
                  </a:cubicBezTo>
                  <a:lnTo>
                    <a:pt x="609" y="820"/>
                  </a:lnTo>
                  <a:lnTo>
                    <a:pt x="605" y="829"/>
                  </a:lnTo>
                  <a:cubicBezTo>
                    <a:pt x="581" y="875"/>
                    <a:pt x="545" y="908"/>
                    <a:pt x="500" y="910"/>
                  </a:cubicBezTo>
                  <a:cubicBezTo>
                    <a:pt x="482" y="909"/>
                    <a:pt x="461" y="903"/>
                    <a:pt x="441" y="893"/>
                  </a:cubicBezTo>
                  <a:lnTo>
                    <a:pt x="433" y="889"/>
                  </a:lnTo>
                  <a:lnTo>
                    <a:pt x="433" y="891"/>
                  </a:lnTo>
                  <a:cubicBezTo>
                    <a:pt x="433" y="896"/>
                    <a:pt x="433" y="896"/>
                    <a:pt x="433" y="896"/>
                  </a:cubicBezTo>
                  <a:cubicBezTo>
                    <a:pt x="433" y="896"/>
                    <a:pt x="433" y="899"/>
                    <a:pt x="433" y="906"/>
                  </a:cubicBezTo>
                  <a:cubicBezTo>
                    <a:pt x="433" y="906"/>
                    <a:pt x="433" y="909"/>
                    <a:pt x="433" y="909"/>
                  </a:cubicBezTo>
                  <a:cubicBezTo>
                    <a:pt x="433" y="960"/>
                    <a:pt x="433" y="1150"/>
                    <a:pt x="454" y="1215"/>
                  </a:cubicBezTo>
                  <a:cubicBezTo>
                    <a:pt x="478" y="1300"/>
                    <a:pt x="478" y="1384"/>
                    <a:pt x="478" y="1384"/>
                  </a:cubicBezTo>
                  <a:cubicBezTo>
                    <a:pt x="481" y="1398"/>
                    <a:pt x="481" y="1398"/>
                    <a:pt x="481" y="1398"/>
                  </a:cubicBezTo>
                  <a:cubicBezTo>
                    <a:pt x="399" y="1415"/>
                    <a:pt x="399" y="1415"/>
                    <a:pt x="399" y="1415"/>
                  </a:cubicBezTo>
                  <a:cubicBezTo>
                    <a:pt x="399" y="1408"/>
                    <a:pt x="399" y="1408"/>
                    <a:pt x="399" y="1408"/>
                  </a:cubicBezTo>
                  <a:cubicBezTo>
                    <a:pt x="395" y="1395"/>
                    <a:pt x="395" y="1395"/>
                    <a:pt x="395" y="1395"/>
                  </a:cubicBezTo>
                  <a:cubicBezTo>
                    <a:pt x="392" y="1388"/>
                    <a:pt x="392" y="1388"/>
                    <a:pt x="392" y="1388"/>
                  </a:cubicBezTo>
                  <a:cubicBezTo>
                    <a:pt x="450" y="1374"/>
                    <a:pt x="450" y="1374"/>
                    <a:pt x="450" y="1374"/>
                  </a:cubicBezTo>
                  <a:cubicBezTo>
                    <a:pt x="450" y="1351"/>
                    <a:pt x="443" y="1283"/>
                    <a:pt x="426" y="1222"/>
                  </a:cubicBezTo>
                  <a:cubicBezTo>
                    <a:pt x="406" y="1147"/>
                    <a:pt x="406" y="953"/>
                    <a:pt x="406" y="906"/>
                  </a:cubicBezTo>
                  <a:cubicBezTo>
                    <a:pt x="406" y="906"/>
                    <a:pt x="406" y="903"/>
                    <a:pt x="406" y="903"/>
                  </a:cubicBezTo>
                  <a:cubicBezTo>
                    <a:pt x="406" y="896"/>
                    <a:pt x="406" y="896"/>
                    <a:pt x="406" y="896"/>
                  </a:cubicBezTo>
                  <a:cubicBezTo>
                    <a:pt x="406" y="896"/>
                    <a:pt x="406" y="896"/>
                    <a:pt x="406" y="892"/>
                  </a:cubicBezTo>
                  <a:cubicBezTo>
                    <a:pt x="406" y="889"/>
                    <a:pt x="409" y="889"/>
                    <a:pt x="413" y="889"/>
                  </a:cubicBezTo>
                  <a:cubicBezTo>
                    <a:pt x="428" y="889"/>
                    <a:pt x="432" y="889"/>
                    <a:pt x="433" y="889"/>
                  </a:cubicBezTo>
                  <a:lnTo>
                    <a:pt x="433" y="889"/>
                  </a:lnTo>
                  <a:lnTo>
                    <a:pt x="432" y="889"/>
                  </a:lnTo>
                  <a:cubicBezTo>
                    <a:pt x="363" y="850"/>
                    <a:pt x="296" y="766"/>
                    <a:pt x="293" y="679"/>
                  </a:cubicBezTo>
                  <a:cubicBezTo>
                    <a:pt x="293" y="641"/>
                    <a:pt x="297" y="601"/>
                    <a:pt x="306" y="565"/>
                  </a:cubicBezTo>
                  <a:lnTo>
                    <a:pt x="307" y="560"/>
                  </a:lnTo>
                  <a:lnTo>
                    <a:pt x="88" y="721"/>
                  </a:lnTo>
                  <a:lnTo>
                    <a:pt x="88" y="722"/>
                  </a:lnTo>
                  <a:cubicBezTo>
                    <a:pt x="88" y="724"/>
                    <a:pt x="88" y="726"/>
                    <a:pt x="88" y="730"/>
                  </a:cubicBezTo>
                  <a:cubicBezTo>
                    <a:pt x="88" y="730"/>
                    <a:pt x="88" y="733"/>
                    <a:pt x="88" y="733"/>
                  </a:cubicBezTo>
                  <a:cubicBezTo>
                    <a:pt x="95" y="740"/>
                    <a:pt x="95" y="740"/>
                    <a:pt x="95" y="740"/>
                  </a:cubicBezTo>
                  <a:cubicBezTo>
                    <a:pt x="75" y="760"/>
                    <a:pt x="75" y="760"/>
                    <a:pt x="75" y="760"/>
                  </a:cubicBezTo>
                  <a:cubicBezTo>
                    <a:pt x="71" y="753"/>
                    <a:pt x="71" y="753"/>
                    <a:pt x="71" y="753"/>
                  </a:cubicBezTo>
                  <a:cubicBezTo>
                    <a:pt x="67" y="751"/>
                    <a:pt x="65" y="747"/>
                    <a:pt x="63" y="744"/>
                  </a:cubicBezTo>
                  <a:lnTo>
                    <a:pt x="62" y="740"/>
                  </a:lnTo>
                  <a:lnTo>
                    <a:pt x="17" y="774"/>
                  </a:lnTo>
                  <a:lnTo>
                    <a:pt x="7" y="757"/>
                  </a:lnTo>
                  <a:lnTo>
                    <a:pt x="0" y="754"/>
                  </a:lnTo>
                  <a:lnTo>
                    <a:pt x="323" y="516"/>
                  </a:lnTo>
                  <a:lnTo>
                    <a:pt x="326" y="508"/>
                  </a:lnTo>
                  <a:cubicBezTo>
                    <a:pt x="337" y="488"/>
                    <a:pt x="351" y="471"/>
                    <a:pt x="370" y="461"/>
                  </a:cubicBezTo>
                  <a:lnTo>
                    <a:pt x="374" y="459"/>
                  </a:lnTo>
                  <a:lnTo>
                    <a:pt x="374" y="459"/>
                  </a:lnTo>
                  <a:cubicBezTo>
                    <a:pt x="349" y="459"/>
                    <a:pt x="325" y="454"/>
                    <a:pt x="303" y="446"/>
                  </a:cubicBezTo>
                  <a:lnTo>
                    <a:pt x="296" y="443"/>
                  </a:lnTo>
                  <a:lnTo>
                    <a:pt x="295" y="444"/>
                  </a:lnTo>
                  <a:cubicBezTo>
                    <a:pt x="293" y="448"/>
                    <a:pt x="293" y="448"/>
                    <a:pt x="293" y="448"/>
                  </a:cubicBezTo>
                  <a:lnTo>
                    <a:pt x="292" y="441"/>
                  </a:lnTo>
                  <a:lnTo>
                    <a:pt x="290" y="441"/>
                  </a:lnTo>
                  <a:cubicBezTo>
                    <a:pt x="248" y="421"/>
                    <a:pt x="214" y="387"/>
                    <a:pt x="195" y="345"/>
                  </a:cubicBezTo>
                  <a:lnTo>
                    <a:pt x="191" y="336"/>
                  </a:lnTo>
                  <a:lnTo>
                    <a:pt x="171" y="349"/>
                  </a:lnTo>
                  <a:lnTo>
                    <a:pt x="160" y="332"/>
                  </a:lnTo>
                  <a:lnTo>
                    <a:pt x="157" y="326"/>
                  </a:lnTo>
                  <a:lnTo>
                    <a:pt x="182" y="309"/>
                  </a:lnTo>
                  <a:lnTo>
                    <a:pt x="181" y="302"/>
                  </a:lnTo>
                  <a:cubicBezTo>
                    <a:pt x="178" y="290"/>
                    <a:pt x="177" y="278"/>
                    <a:pt x="177" y="266"/>
                  </a:cubicBezTo>
                  <a:cubicBezTo>
                    <a:pt x="177" y="204"/>
                    <a:pt x="205" y="151"/>
                    <a:pt x="249" y="116"/>
                  </a:cubicBezTo>
                  <a:lnTo>
                    <a:pt x="251" y="114"/>
                  </a:lnTo>
                  <a:lnTo>
                    <a:pt x="249" y="114"/>
                  </a:lnTo>
                  <a:cubicBezTo>
                    <a:pt x="243" y="111"/>
                    <a:pt x="235" y="108"/>
                    <a:pt x="228" y="106"/>
                  </a:cubicBezTo>
                  <a:cubicBezTo>
                    <a:pt x="207" y="96"/>
                    <a:pt x="180" y="82"/>
                    <a:pt x="160" y="65"/>
                  </a:cubicBezTo>
                  <a:lnTo>
                    <a:pt x="161" y="63"/>
                  </a:lnTo>
                  <a:lnTo>
                    <a:pt x="161" y="63"/>
                  </a:lnTo>
                  <a:lnTo>
                    <a:pt x="161" y="61"/>
                  </a:lnTo>
                  <a:lnTo>
                    <a:pt x="162" y="60"/>
                  </a:lnTo>
                  <a:lnTo>
                    <a:pt x="162" y="60"/>
                  </a:lnTo>
                  <a:lnTo>
                    <a:pt x="162" y="60"/>
                  </a:lnTo>
                  <a:cubicBezTo>
                    <a:pt x="163" y="58"/>
                    <a:pt x="163" y="58"/>
                    <a:pt x="163" y="58"/>
                  </a:cubicBezTo>
                  <a:lnTo>
                    <a:pt x="162" y="60"/>
                  </a:lnTo>
                  <a:lnTo>
                    <a:pt x="162" y="61"/>
                  </a:lnTo>
                  <a:lnTo>
                    <a:pt x="161" y="61"/>
                  </a:lnTo>
                  <a:lnTo>
                    <a:pt x="161" y="62"/>
                  </a:lnTo>
                  <a:lnTo>
                    <a:pt x="161" y="63"/>
                  </a:lnTo>
                  <a:lnTo>
                    <a:pt x="160" y="63"/>
                  </a:lnTo>
                  <a:cubicBezTo>
                    <a:pt x="160" y="65"/>
                    <a:pt x="160" y="65"/>
                    <a:pt x="160" y="65"/>
                  </a:cubicBezTo>
                  <a:cubicBezTo>
                    <a:pt x="149" y="58"/>
                    <a:pt x="146" y="48"/>
                    <a:pt x="146" y="38"/>
                  </a:cubicBezTo>
                  <a:cubicBezTo>
                    <a:pt x="146" y="17"/>
                    <a:pt x="170" y="10"/>
                    <a:pt x="180" y="7"/>
                  </a:cubicBezTo>
                  <a:cubicBezTo>
                    <a:pt x="194" y="3"/>
                    <a:pt x="207" y="3"/>
                    <a:pt x="207" y="3"/>
                  </a:cubicBezTo>
                  <a:cubicBezTo>
                    <a:pt x="217" y="0"/>
                    <a:pt x="217" y="0"/>
                    <a:pt x="21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</p:grp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0" y="127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0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4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5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6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7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51" name="图片 50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82015" y="194310"/>
            <a:ext cx="817880" cy="946150"/>
          </a:xfrm>
          <a:prstGeom prst="rect">
            <a:avLst/>
          </a:prstGeom>
        </p:spPr>
      </p:pic>
      <p:sp>
        <p:nvSpPr>
          <p:cNvPr id="53" name="Freeform 5"/>
          <p:cNvSpPr>
            <a:spLocks noEditPoints="1"/>
          </p:cNvSpPr>
          <p:nvPr>
            <p:custDataLst>
              <p:tags r:id="rId5"/>
            </p:custDataLst>
          </p:nvPr>
        </p:nvSpPr>
        <p:spPr bwMode="auto">
          <a:xfrm>
            <a:off x="59055" y="14605"/>
            <a:ext cx="1411605" cy="1880870"/>
          </a:xfrm>
          <a:custGeom>
            <a:avLst/>
            <a:gdLst>
              <a:gd name="T0" fmla="*/ 0 w 120"/>
              <a:gd name="T1" fmla="*/ 61 h 122"/>
              <a:gd name="T2" fmla="*/ 60 w 120"/>
              <a:gd name="T3" fmla="*/ 0 h 122"/>
              <a:gd name="T4" fmla="*/ 60 w 120"/>
              <a:gd name="T5" fmla="*/ 0 h 122"/>
              <a:gd name="T6" fmla="*/ 120 w 120"/>
              <a:gd name="T7" fmla="*/ 61 h 122"/>
              <a:gd name="T8" fmla="*/ 120 w 120"/>
              <a:gd name="T9" fmla="*/ 61 h 122"/>
              <a:gd name="T10" fmla="*/ 120 w 120"/>
              <a:gd name="T11" fmla="*/ 61 h 122"/>
              <a:gd name="T12" fmla="*/ 60 w 120"/>
              <a:gd name="T13" fmla="*/ 122 h 122"/>
              <a:gd name="T14" fmla="*/ 60 w 120"/>
              <a:gd name="T15" fmla="*/ 122 h 122"/>
              <a:gd name="T16" fmla="*/ 0 w 120"/>
              <a:gd name="T17" fmla="*/ 61 h 122"/>
              <a:gd name="T18" fmla="*/ 4 w 120"/>
              <a:gd name="T19" fmla="*/ 61 h 122"/>
              <a:gd name="T20" fmla="*/ 60 w 120"/>
              <a:gd name="T21" fmla="*/ 118 h 122"/>
              <a:gd name="T22" fmla="*/ 60 w 120"/>
              <a:gd name="T23" fmla="*/ 118 h 122"/>
              <a:gd name="T24" fmla="*/ 116 w 120"/>
              <a:gd name="T25" fmla="*/ 61 h 122"/>
              <a:gd name="T26" fmla="*/ 116 w 120"/>
              <a:gd name="T27" fmla="*/ 61 h 122"/>
              <a:gd name="T28" fmla="*/ 116 w 120"/>
              <a:gd name="T29" fmla="*/ 61 h 122"/>
              <a:gd name="T30" fmla="*/ 60 w 120"/>
              <a:gd name="T31" fmla="*/ 4 h 122"/>
              <a:gd name="T32" fmla="*/ 60 w 120"/>
              <a:gd name="T33" fmla="*/ 4 h 122"/>
              <a:gd name="T34" fmla="*/ 4 w 120"/>
              <a:gd name="T35" fmla="*/ 61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23" h="2962">
                <a:moveTo>
                  <a:pt x="750" y="2861"/>
                </a:moveTo>
                <a:lnTo>
                  <a:pt x="750" y="2861"/>
                </a:lnTo>
                <a:lnTo>
                  <a:pt x="749" y="2861"/>
                </a:lnTo>
                <a:lnTo>
                  <a:pt x="748" y="2861"/>
                </a:lnTo>
                <a:lnTo>
                  <a:pt x="748" y="2861"/>
                </a:lnTo>
                <a:lnTo>
                  <a:pt x="747" y="2861"/>
                </a:lnTo>
                <a:lnTo>
                  <a:pt x="746" y="2861"/>
                </a:lnTo>
                <a:lnTo>
                  <a:pt x="745" y="2861"/>
                </a:lnTo>
                <a:lnTo>
                  <a:pt x="745" y="2861"/>
                </a:lnTo>
                <a:lnTo>
                  <a:pt x="744" y="2861"/>
                </a:lnTo>
                <a:lnTo>
                  <a:pt x="743" y="2861"/>
                </a:lnTo>
                <a:lnTo>
                  <a:pt x="743" y="2861"/>
                </a:lnTo>
                <a:lnTo>
                  <a:pt x="750" y="2861"/>
                </a:lnTo>
                <a:close/>
                <a:moveTo>
                  <a:pt x="1121" y="1273"/>
                </a:moveTo>
                <a:lnTo>
                  <a:pt x="811" y="1664"/>
                </a:lnTo>
                <a:lnTo>
                  <a:pt x="825" y="1737"/>
                </a:lnTo>
                <a:lnTo>
                  <a:pt x="987" y="1671"/>
                </a:lnTo>
                <a:lnTo>
                  <a:pt x="1121" y="1273"/>
                </a:lnTo>
                <a:close/>
                <a:moveTo>
                  <a:pt x="1222" y="1130"/>
                </a:moveTo>
                <a:lnTo>
                  <a:pt x="1227" y="1158"/>
                </a:lnTo>
                <a:lnTo>
                  <a:pt x="1250" y="1152"/>
                </a:lnTo>
                <a:lnTo>
                  <a:pt x="1244" y="1146"/>
                </a:lnTo>
                <a:cubicBezTo>
                  <a:pt x="1238" y="1140"/>
                  <a:pt x="1231" y="1135"/>
                  <a:pt x="1223" y="1131"/>
                </a:cubicBezTo>
                <a:lnTo>
                  <a:pt x="1222" y="1130"/>
                </a:lnTo>
                <a:close/>
                <a:moveTo>
                  <a:pt x="845" y="1120"/>
                </a:moveTo>
                <a:lnTo>
                  <a:pt x="846" y="1120"/>
                </a:lnTo>
                <a:lnTo>
                  <a:pt x="847" y="1120"/>
                </a:lnTo>
                <a:lnTo>
                  <a:pt x="848" y="1121"/>
                </a:lnTo>
                <a:lnTo>
                  <a:pt x="849" y="1121"/>
                </a:lnTo>
                <a:lnTo>
                  <a:pt x="851" y="1122"/>
                </a:lnTo>
                <a:lnTo>
                  <a:pt x="852" y="1123"/>
                </a:lnTo>
                <a:lnTo>
                  <a:pt x="851" y="1123"/>
                </a:lnTo>
                <a:lnTo>
                  <a:pt x="851" y="1122"/>
                </a:lnTo>
                <a:lnTo>
                  <a:pt x="849" y="1122"/>
                </a:lnTo>
                <a:lnTo>
                  <a:pt x="849" y="1121"/>
                </a:lnTo>
                <a:lnTo>
                  <a:pt x="848" y="1121"/>
                </a:lnTo>
                <a:lnTo>
                  <a:pt x="848" y="1121"/>
                </a:lnTo>
                <a:lnTo>
                  <a:pt x="846" y="1120"/>
                </a:lnTo>
                <a:lnTo>
                  <a:pt x="845" y="1120"/>
                </a:lnTo>
                <a:lnTo>
                  <a:pt x="845" y="1120"/>
                </a:lnTo>
                <a:close/>
                <a:moveTo>
                  <a:pt x="844" y="1119"/>
                </a:moveTo>
                <a:cubicBezTo>
                  <a:pt x="844" y="1119"/>
                  <a:pt x="844" y="1119"/>
                  <a:pt x="844" y="1119"/>
                </a:cubicBezTo>
                <a:lnTo>
                  <a:pt x="844" y="1119"/>
                </a:lnTo>
                <a:lnTo>
                  <a:pt x="844" y="1119"/>
                </a:lnTo>
                <a:close/>
                <a:moveTo>
                  <a:pt x="1041" y="1110"/>
                </a:moveTo>
                <a:lnTo>
                  <a:pt x="1023" y="1113"/>
                </a:lnTo>
                <a:cubicBezTo>
                  <a:pt x="911" y="1137"/>
                  <a:pt x="786" y="1206"/>
                  <a:pt x="717" y="1313"/>
                </a:cubicBezTo>
                <a:cubicBezTo>
                  <a:pt x="717" y="1313"/>
                  <a:pt x="717" y="1313"/>
                  <a:pt x="717" y="1312"/>
                </a:cubicBezTo>
                <a:lnTo>
                  <a:pt x="716" y="1312"/>
                </a:lnTo>
                <a:lnTo>
                  <a:pt x="716" y="1312"/>
                </a:lnTo>
                <a:cubicBezTo>
                  <a:pt x="716" y="1312"/>
                  <a:pt x="716" y="1311"/>
                  <a:pt x="715" y="1311"/>
                </a:cubicBezTo>
                <a:lnTo>
                  <a:pt x="715" y="1310"/>
                </a:lnTo>
                <a:lnTo>
                  <a:pt x="715" y="1310"/>
                </a:lnTo>
                <a:lnTo>
                  <a:pt x="714" y="1309"/>
                </a:lnTo>
                <a:lnTo>
                  <a:pt x="713" y="1308"/>
                </a:lnTo>
                <a:lnTo>
                  <a:pt x="712" y="1308"/>
                </a:lnTo>
                <a:lnTo>
                  <a:pt x="712" y="1308"/>
                </a:lnTo>
                <a:lnTo>
                  <a:pt x="712" y="1307"/>
                </a:lnTo>
                <a:lnTo>
                  <a:pt x="711" y="1307"/>
                </a:lnTo>
                <a:lnTo>
                  <a:pt x="711" y="1306"/>
                </a:lnTo>
                <a:lnTo>
                  <a:pt x="711" y="1307"/>
                </a:lnTo>
                <a:lnTo>
                  <a:pt x="711" y="1307"/>
                </a:lnTo>
                <a:lnTo>
                  <a:pt x="712" y="1308"/>
                </a:lnTo>
                <a:lnTo>
                  <a:pt x="713" y="1308"/>
                </a:lnTo>
                <a:lnTo>
                  <a:pt x="713" y="1309"/>
                </a:lnTo>
                <a:lnTo>
                  <a:pt x="714" y="1309"/>
                </a:lnTo>
                <a:lnTo>
                  <a:pt x="714" y="1310"/>
                </a:lnTo>
                <a:lnTo>
                  <a:pt x="715" y="1310"/>
                </a:lnTo>
                <a:lnTo>
                  <a:pt x="716" y="1312"/>
                </a:lnTo>
                <a:lnTo>
                  <a:pt x="717" y="1313"/>
                </a:lnTo>
                <a:cubicBezTo>
                  <a:pt x="676" y="1380"/>
                  <a:pt x="656" y="1467"/>
                  <a:pt x="656" y="1555"/>
                </a:cubicBezTo>
                <a:cubicBezTo>
                  <a:pt x="656" y="1696"/>
                  <a:pt x="710" y="1831"/>
                  <a:pt x="771" y="1865"/>
                </a:cubicBezTo>
                <a:cubicBezTo>
                  <a:pt x="784" y="1871"/>
                  <a:pt x="798" y="1878"/>
                  <a:pt x="818" y="1878"/>
                </a:cubicBezTo>
                <a:cubicBezTo>
                  <a:pt x="818" y="1878"/>
                  <a:pt x="818" y="1878"/>
                  <a:pt x="825" y="1878"/>
                </a:cubicBezTo>
                <a:cubicBezTo>
                  <a:pt x="926" y="1878"/>
                  <a:pt x="1095" y="1743"/>
                  <a:pt x="1196" y="1582"/>
                </a:cubicBezTo>
                <a:cubicBezTo>
                  <a:pt x="1264" y="1488"/>
                  <a:pt x="1291" y="1380"/>
                  <a:pt x="1291" y="1292"/>
                </a:cubicBezTo>
                <a:cubicBezTo>
                  <a:pt x="1291" y="1260"/>
                  <a:pt x="1287" y="1230"/>
                  <a:pt x="1279" y="1205"/>
                </a:cubicBezTo>
                <a:lnTo>
                  <a:pt x="1278" y="1202"/>
                </a:lnTo>
                <a:lnTo>
                  <a:pt x="1203" y="1225"/>
                </a:lnTo>
                <a:lnTo>
                  <a:pt x="1197" y="1214"/>
                </a:lnTo>
                <a:lnTo>
                  <a:pt x="1027" y="1710"/>
                </a:lnTo>
                <a:lnTo>
                  <a:pt x="784" y="1812"/>
                </a:lnTo>
                <a:lnTo>
                  <a:pt x="750" y="1664"/>
                </a:lnTo>
                <a:lnTo>
                  <a:pt x="750" y="1651"/>
                </a:lnTo>
                <a:lnTo>
                  <a:pt x="1148" y="1155"/>
                </a:lnTo>
                <a:lnTo>
                  <a:pt x="1041" y="1170"/>
                </a:lnTo>
                <a:lnTo>
                  <a:pt x="1041" y="1110"/>
                </a:lnTo>
                <a:close/>
                <a:moveTo>
                  <a:pt x="1215" y="721"/>
                </a:moveTo>
                <a:cubicBezTo>
                  <a:pt x="1209" y="782"/>
                  <a:pt x="1195" y="849"/>
                  <a:pt x="1188" y="869"/>
                </a:cubicBezTo>
                <a:cubicBezTo>
                  <a:pt x="1188" y="876"/>
                  <a:pt x="1195" y="889"/>
                  <a:pt x="1209" y="903"/>
                </a:cubicBezTo>
                <a:cubicBezTo>
                  <a:pt x="1229" y="916"/>
                  <a:pt x="1249" y="923"/>
                  <a:pt x="1263" y="923"/>
                </a:cubicBezTo>
                <a:cubicBezTo>
                  <a:pt x="1270" y="923"/>
                  <a:pt x="1345" y="883"/>
                  <a:pt x="1406" y="849"/>
                </a:cubicBezTo>
                <a:cubicBezTo>
                  <a:pt x="1412" y="842"/>
                  <a:pt x="1419" y="836"/>
                  <a:pt x="1433" y="836"/>
                </a:cubicBezTo>
                <a:cubicBezTo>
                  <a:pt x="1419" y="836"/>
                  <a:pt x="1412" y="836"/>
                  <a:pt x="1399" y="836"/>
                </a:cubicBezTo>
                <a:cubicBezTo>
                  <a:pt x="1365" y="836"/>
                  <a:pt x="1331" y="836"/>
                  <a:pt x="1304" y="829"/>
                </a:cubicBezTo>
                <a:cubicBezTo>
                  <a:pt x="1256" y="815"/>
                  <a:pt x="1236" y="768"/>
                  <a:pt x="1215" y="721"/>
                </a:cubicBezTo>
                <a:close/>
                <a:moveTo>
                  <a:pt x="1188" y="593"/>
                </a:moveTo>
                <a:cubicBezTo>
                  <a:pt x="1195" y="593"/>
                  <a:pt x="1195" y="593"/>
                  <a:pt x="1195" y="593"/>
                </a:cubicBezTo>
                <a:cubicBezTo>
                  <a:pt x="1229" y="593"/>
                  <a:pt x="1229" y="593"/>
                  <a:pt x="1229" y="593"/>
                </a:cubicBezTo>
                <a:cubicBezTo>
                  <a:pt x="1236" y="593"/>
                  <a:pt x="1236" y="593"/>
                  <a:pt x="1236" y="593"/>
                </a:cubicBezTo>
                <a:cubicBezTo>
                  <a:pt x="1236" y="600"/>
                  <a:pt x="1236" y="600"/>
                  <a:pt x="1236" y="600"/>
                </a:cubicBezTo>
                <a:cubicBezTo>
                  <a:pt x="1236" y="600"/>
                  <a:pt x="1236" y="606"/>
                  <a:pt x="1236" y="606"/>
                </a:cubicBezTo>
                <a:cubicBezTo>
                  <a:pt x="1243" y="613"/>
                  <a:pt x="1243" y="620"/>
                  <a:pt x="1243" y="627"/>
                </a:cubicBezTo>
                <a:cubicBezTo>
                  <a:pt x="1249" y="647"/>
                  <a:pt x="1256" y="667"/>
                  <a:pt x="1263" y="687"/>
                </a:cubicBezTo>
                <a:cubicBezTo>
                  <a:pt x="1277" y="734"/>
                  <a:pt x="1311" y="775"/>
                  <a:pt x="1317" y="775"/>
                </a:cubicBezTo>
                <a:cubicBezTo>
                  <a:pt x="1338" y="775"/>
                  <a:pt x="1365" y="782"/>
                  <a:pt x="1399" y="782"/>
                </a:cubicBezTo>
                <a:cubicBezTo>
                  <a:pt x="1467" y="782"/>
                  <a:pt x="1528" y="775"/>
                  <a:pt x="1535" y="775"/>
                </a:cubicBezTo>
                <a:cubicBezTo>
                  <a:pt x="1541" y="775"/>
                  <a:pt x="1541" y="775"/>
                  <a:pt x="1541" y="775"/>
                </a:cubicBezTo>
                <a:cubicBezTo>
                  <a:pt x="1555" y="822"/>
                  <a:pt x="1555" y="822"/>
                  <a:pt x="1555" y="822"/>
                </a:cubicBezTo>
                <a:cubicBezTo>
                  <a:pt x="1548" y="822"/>
                  <a:pt x="1548" y="822"/>
                  <a:pt x="1548" y="822"/>
                </a:cubicBezTo>
                <a:cubicBezTo>
                  <a:pt x="1541" y="829"/>
                  <a:pt x="1541" y="829"/>
                  <a:pt x="1541" y="829"/>
                </a:cubicBezTo>
                <a:cubicBezTo>
                  <a:pt x="1535" y="836"/>
                  <a:pt x="1521" y="842"/>
                  <a:pt x="1514" y="849"/>
                </a:cubicBezTo>
                <a:cubicBezTo>
                  <a:pt x="1494" y="862"/>
                  <a:pt x="1460" y="876"/>
                  <a:pt x="1433" y="896"/>
                </a:cubicBezTo>
                <a:cubicBezTo>
                  <a:pt x="1372" y="930"/>
                  <a:pt x="1304" y="970"/>
                  <a:pt x="1270" y="977"/>
                </a:cubicBezTo>
                <a:cubicBezTo>
                  <a:pt x="1270" y="977"/>
                  <a:pt x="1263" y="977"/>
                  <a:pt x="1263" y="977"/>
                </a:cubicBezTo>
                <a:cubicBezTo>
                  <a:pt x="1202" y="970"/>
                  <a:pt x="1141" y="930"/>
                  <a:pt x="1134" y="869"/>
                </a:cubicBezTo>
                <a:cubicBezTo>
                  <a:pt x="1134" y="862"/>
                  <a:pt x="1134" y="862"/>
                  <a:pt x="1134" y="856"/>
                </a:cubicBezTo>
                <a:cubicBezTo>
                  <a:pt x="1141" y="815"/>
                  <a:pt x="1182" y="606"/>
                  <a:pt x="1182" y="600"/>
                </a:cubicBezTo>
                <a:cubicBezTo>
                  <a:pt x="1188" y="593"/>
                  <a:pt x="1188" y="593"/>
                  <a:pt x="1188" y="593"/>
                </a:cubicBezTo>
                <a:close/>
                <a:moveTo>
                  <a:pt x="1500" y="505"/>
                </a:moveTo>
                <a:lnTo>
                  <a:pt x="1514" y="505"/>
                </a:lnTo>
                <a:lnTo>
                  <a:pt x="1548" y="505"/>
                </a:lnTo>
                <a:lnTo>
                  <a:pt x="1548" y="560"/>
                </a:lnTo>
                <a:lnTo>
                  <a:pt x="1534" y="560"/>
                </a:lnTo>
                <a:lnTo>
                  <a:pt x="1514" y="560"/>
                </a:lnTo>
                <a:lnTo>
                  <a:pt x="1500" y="560"/>
                </a:lnTo>
                <a:lnTo>
                  <a:pt x="1500" y="505"/>
                </a:lnTo>
                <a:close/>
                <a:moveTo>
                  <a:pt x="1350" y="452"/>
                </a:moveTo>
                <a:lnTo>
                  <a:pt x="1404" y="497"/>
                </a:lnTo>
                <a:lnTo>
                  <a:pt x="1370" y="538"/>
                </a:lnTo>
                <a:lnTo>
                  <a:pt x="1332" y="504"/>
                </a:lnTo>
                <a:lnTo>
                  <a:pt x="1318" y="497"/>
                </a:lnTo>
                <a:lnTo>
                  <a:pt x="1350" y="452"/>
                </a:lnTo>
                <a:close/>
                <a:moveTo>
                  <a:pt x="366" y="363"/>
                </a:moveTo>
                <a:cubicBezTo>
                  <a:pt x="367" y="363"/>
                  <a:pt x="369" y="365"/>
                  <a:pt x="372" y="367"/>
                </a:cubicBezTo>
                <a:lnTo>
                  <a:pt x="373" y="367"/>
                </a:lnTo>
                <a:lnTo>
                  <a:pt x="373" y="370"/>
                </a:lnTo>
                <a:cubicBezTo>
                  <a:pt x="366" y="363"/>
                  <a:pt x="366" y="363"/>
                  <a:pt x="366" y="363"/>
                </a:cubicBezTo>
                <a:close/>
                <a:moveTo>
                  <a:pt x="373" y="363"/>
                </a:moveTo>
                <a:lnTo>
                  <a:pt x="373" y="363"/>
                </a:lnTo>
                <a:lnTo>
                  <a:pt x="372" y="363"/>
                </a:lnTo>
                <a:lnTo>
                  <a:pt x="371" y="363"/>
                </a:lnTo>
                <a:lnTo>
                  <a:pt x="371" y="363"/>
                </a:lnTo>
                <a:lnTo>
                  <a:pt x="370" y="363"/>
                </a:lnTo>
                <a:lnTo>
                  <a:pt x="369" y="363"/>
                </a:lnTo>
                <a:lnTo>
                  <a:pt x="368" y="363"/>
                </a:lnTo>
                <a:lnTo>
                  <a:pt x="368" y="363"/>
                </a:lnTo>
                <a:lnTo>
                  <a:pt x="367" y="363"/>
                </a:lnTo>
                <a:lnTo>
                  <a:pt x="366" y="363"/>
                </a:lnTo>
                <a:lnTo>
                  <a:pt x="366" y="363"/>
                </a:lnTo>
                <a:lnTo>
                  <a:pt x="373" y="363"/>
                </a:lnTo>
                <a:close/>
                <a:moveTo>
                  <a:pt x="1311" y="277"/>
                </a:moveTo>
                <a:cubicBezTo>
                  <a:pt x="1108" y="277"/>
                  <a:pt x="945" y="445"/>
                  <a:pt x="945" y="647"/>
                </a:cubicBezTo>
                <a:cubicBezTo>
                  <a:pt x="945" y="849"/>
                  <a:pt x="1108" y="1017"/>
                  <a:pt x="1311" y="1017"/>
                </a:cubicBezTo>
                <a:cubicBezTo>
                  <a:pt x="1513" y="1017"/>
                  <a:pt x="1676" y="849"/>
                  <a:pt x="1676" y="647"/>
                </a:cubicBezTo>
                <a:cubicBezTo>
                  <a:pt x="1676" y="640"/>
                  <a:pt x="1676" y="640"/>
                  <a:pt x="1676" y="640"/>
                </a:cubicBezTo>
                <a:cubicBezTo>
                  <a:pt x="1676" y="510"/>
                  <a:pt x="1608" y="397"/>
                  <a:pt x="1506" y="333"/>
                </a:cubicBezTo>
                <a:lnTo>
                  <a:pt x="1502" y="330"/>
                </a:lnTo>
                <a:lnTo>
                  <a:pt x="1502" y="330"/>
                </a:lnTo>
                <a:cubicBezTo>
                  <a:pt x="1493" y="330"/>
                  <a:pt x="1493" y="330"/>
                  <a:pt x="1493" y="330"/>
                </a:cubicBezTo>
                <a:lnTo>
                  <a:pt x="1494" y="325"/>
                </a:lnTo>
                <a:lnTo>
                  <a:pt x="1485" y="320"/>
                </a:lnTo>
                <a:lnTo>
                  <a:pt x="1474" y="315"/>
                </a:lnTo>
                <a:lnTo>
                  <a:pt x="1474" y="315"/>
                </a:lnTo>
                <a:cubicBezTo>
                  <a:pt x="1472" y="316"/>
                  <a:pt x="1472" y="316"/>
                  <a:pt x="1472" y="316"/>
                </a:cubicBezTo>
                <a:lnTo>
                  <a:pt x="1470" y="313"/>
                </a:lnTo>
                <a:lnTo>
                  <a:pt x="1469" y="312"/>
                </a:lnTo>
                <a:cubicBezTo>
                  <a:pt x="1421" y="290"/>
                  <a:pt x="1368" y="277"/>
                  <a:pt x="1311" y="277"/>
                </a:cubicBezTo>
                <a:close/>
                <a:moveTo>
                  <a:pt x="1635" y="210"/>
                </a:moveTo>
                <a:lnTo>
                  <a:pt x="1633" y="212"/>
                </a:lnTo>
                <a:cubicBezTo>
                  <a:pt x="1616" y="229"/>
                  <a:pt x="1594" y="242"/>
                  <a:pt x="1574" y="255"/>
                </a:cubicBezTo>
                <a:cubicBezTo>
                  <a:pt x="1566" y="261"/>
                  <a:pt x="1559" y="266"/>
                  <a:pt x="1552" y="270"/>
                </a:cubicBezTo>
                <a:lnTo>
                  <a:pt x="1543" y="276"/>
                </a:lnTo>
                <a:lnTo>
                  <a:pt x="1551" y="276"/>
                </a:lnTo>
                <a:cubicBezTo>
                  <a:pt x="1554" y="276"/>
                  <a:pt x="1557" y="276"/>
                  <a:pt x="1561" y="276"/>
                </a:cubicBezTo>
                <a:cubicBezTo>
                  <a:pt x="1581" y="276"/>
                  <a:pt x="1608" y="276"/>
                  <a:pt x="1635" y="276"/>
                </a:cubicBezTo>
                <a:cubicBezTo>
                  <a:pt x="1655" y="276"/>
                  <a:pt x="1662" y="276"/>
                  <a:pt x="1662" y="276"/>
                </a:cubicBezTo>
                <a:cubicBezTo>
                  <a:pt x="1662" y="269"/>
                  <a:pt x="1669" y="269"/>
                  <a:pt x="1669" y="269"/>
                </a:cubicBezTo>
                <a:cubicBezTo>
                  <a:pt x="1669" y="263"/>
                  <a:pt x="1669" y="256"/>
                  <a:pt x="1676" y="249"/>
                </a:cubicBezTo>
                <a:cubicBezTo>
                  <a:pt x="1669" y="249"/>
                  <a:pt x="1669" y="249"/>
                  <a:pt x="1669" y="249"/>
                </a:cubicBezTo>
                <a:cubicBezTo>
                  <a:pt x="1655" y="249"/>
                  <a:pt x="1655" y="249"/>
                  <a:pt x="1655" y="249"/>
                </a:cubicBezTo>
                <a:cubicBezTo>
                  <a:pt x="1655" y="242"/>
                  <a:pt x="1655" y="242"/>
                  <a:pt x="1655" y="242"/>
                </a:cubicBezTo>
                <a:cubicBezTo>
                  <a:pt x="1628" y="236"/>
                  <a:pt x="1628" y="236"/>
                  <a:pt x="1628" y="236"/>
                </a:cubicBezTo>
                <a:cubicBezTo>
                  <a:pt x="1628" y="222"/>
                  <a:pt x="1628" y="222"/>
                  <a:pt x="1628" y="222"/>
                </a:cubicBezTo>
                <a:cubicBezTo>
                  <a:pt x="1628" y="215"/>
                  <a:pt x="1635" y="215"/>
                  <a:pt x="1635" y="215"/>
                </a:cubicBezTo>
                <a:cubicBezTo>
                  <a:pt x="1635" y="215"/>
                  <a:pt x="1635" y="215"/>
                  <a:pt x="1635" y="211"/>
                </a:cubicBezTo>
                <a:lnTo>
                  <a:pt x="1635" y="210"/>
                </a:lnTo>
                <a:close/>
                <a:moveTo>
                  <a:pt x="1696" y="209"/>
                </a:moveTo>
                <a:cubicBezTo>
                  <a:pt x="1696" y="209"/>
                  <a:pt x="1696" y="212"/>
                  <a:pt x="1694" y="217"/>
                </a:cubicBezTo>
                <a:lnTo>
                  <a:pt x="1694" y="217"/>
                </a:lnTo>
                <a:lnTo>
                  <a:pt x="1694" y="218"/>
                </a:lnTo>
                <a:cubicBezTo>
                  <a:pt x="1689" y="222"/>
                  <a:pt x="1688" y="223"/>
                  <a:pt x="1682" y="229"/>
                </a:cubicBezTo>
                <a:cubicBezTo>
                  <a:pt x="1682" y="236"/>
                  <a:pt x="1682" y="236"/>
                  <a:pt x="1682" y="236"/>
                </a:cubicBezTo>
                <a:cubicBezTo>
                  <a:pt x="1687" y="231"/>
                  <a:pt x="1691" y="226"/>
                  <a:pt x="1693" y="221"/>
                </a:cubicBezTo>
                <a:lnTo>
                  <a:pt x="1694" y="217"/>
                </a:lnTo>
                <a:lnTo>
                  <a:pt x="1696" y="215"/>
                </a:lnTo>
                <a:cubicBezTo>
                  <a:pt x="1696" y="209"/>
                  <a:pt x="1696" y="209"/>
                  <a:pt x="1696" y="209"/>
                </a:cubicBezTo>
                <a:close/>
                <a:moveTo>
                  <a:pt x="1526" y="0"/>
                </a:moveTo>
                <a:cubicBezTo>
                  <a:pt x="1560" y="0"/>
                  <a:pt x="1587" y="27"/>
                  <a:pt x="1614" y="54"/>
                </a:cubicBezTo>
                <a:cubicBezTo>
                  <a:pt x="1641" y="81"/>
                  <a:pt x="1661" y="114"/>
                  <a:pt x="1668" y="148"/>
                </a:cubicBezTo>
                <a:cubicBezTo>
                  <a:pt x="1668" y="151"/>
                  <a:pt x="1667" y="155"/>
                  <a:pt x="1666" y="158"/>
                </a:cubicBezTo>
                <a:lnTo>
                  <a:pt x="1666" y="159"/>
                </a:lnTo>
                <a:lnTo>
                  <a:pt x="1668" y="157"/>
                </a:lnTo>
                <a:cubicBezTo>
                  <a:pt x="1674" y="152"/>
                  <a:pt x="1683" y="148"/>
                  <a:pt x="1696" y="148"/>
                </a:cubicBezTo>
                <a:cubicBezTo>
                  <a:pt x="1709" y="148"/>
                  <a:pt x="1716" y="148"/>
                  <a:pt x="1723" y="155"/>
                </a:cubicBezTo>
                <a:cubicBezTo>
                  <a:pt x="1736" y="168"/>
                  <a:pt x="1750" y="188"/>
                  <a:pt x="1750" y="209"/>
                </a:cubicBezTo>
                <a:cubicBezTo>
                  <a:pt x="1750" y="229"/>
                  <a:pt x="1743" y="249"/>
                  <a:pt x="1730" y="269"/>
                </a:cubicBezTo>
                <a:cubicBezTo>
                  <a:pt x="1716" y="283"/>
                  <a:pt x="1716" y="290"/>
                  <a:pt x="1709" y="303"/>
                </a:cubicBezTo>
                <a:cubicBezTo>
                  <a:pt x="1696" y="323"/>
                  <a:pt x="1676" y="330"/>
                  <a:pt x="1642" y="330"/>
                </a:cubicBezTo>
                <a:cubicBezTo>
                  <a:pt x="1625" y="330"/>
                  <a:pt x="1610" y="330"/>
                  <a:pt x="1596" y="330"/>
                </a:cubicBezTo>
                <a:lnTo>
                  <a:pt x="1591" y="330"/>
                </a:lnTo>
                <a:lnTo>
                  <a:pt x="1602" y="340"/>
                </a:lnTo>
                <a:cubicBezTo>
                  <a:pt x="1678" y="415"/>
                  <a:pt x="1727" y="518"/>
                  <a:pt x="1730" y="634"/>
                </a:cubicBezTo>
                <a:cubicBezTo>
                  <a:pt x="1730" y="647"/>
                  <a:pt x="1730" y="647"/>
                  <a:pt x="1730" y="647"/>
                </a:cubicBezTo>
                <a:cubicBezTo>
                  <a:pt x="1730" y="883"/>
                  <a:pt x="1547" y="1071"/>
                  <a:pt x="1311" y="1071"/>
                </a:cubicBezTo>
                <a:cubicBezTo>
                  <a:pt x="1289" y="1071"/>
                  <a:pt x="1268" y="1069"/>
                  <a:pt x="1247" y="1066"/>
                </a:cubicBezTo>
                <a:lnTo>
                  <a:pt x="1244" y="1066"/>
                </a:lnTo>
                <a:lnTo>
                  <a:pt x="1240" y="1078"/>
                </a:lnTo>
                <a:lnTo>
                  <a:pt x="1250" y="1084"/>
                </a:lnTo>
                <a:cubicBezTo>
                  <a:pt x="1273" y="1099"/>
                  <a:pt x="1290" y="1117"/>
                  <a:pt x="1304" y="1138"/>
                </a:cubicBezTo>
                <a:lnTo>
                  <a:pt x="1307" y="1143"/>
                </a:lnTo>
                <a:lnTo>
                  <a:pt x="1312" y="1141"/>
                </a:lnTo>
                <a:cubicBezTo>
                  <a:pt x="1332" y="1134"/>
                  <a:pt x="1355" y="1122"/>
                  <a:pt x="1379" y="1110"/>
                </a:cubicBezTo>
                <a:cubicBezTo>
                  <a:pt x="1440" y="1083"/>
                  <a:pt x="1521" y="1050"/>
                  <a:pt x="1602" y="1016"/>
                </a:cubicBezTo>
                <a:cubicBezTo>
                  <a:pt x="1771" y="942"/>
                  <a:pt x="1939" y="875"/>
                  <a:pt x="2007" y="868"/>
                </a:cubicBezTo>
                <a:cubicBezTo>
                  <a:pt x="2007" y="868"/>
                  <a:pt x="2014" y="868"/>
                  <a:pt x="2020" y="868"/>
                </a:cubicBezTo>
                <a:cubicBezTo>
                  <a:pt x="2122" y="868"/>
                  <a:pt x="2209" y="902"/>
                  <a:pt x="2209" y="902"/>
                </a:cubicBezTo>
                <a:cubicBezTo>
                  <a:pt x="2223" y="908"/>
                  <a:pt x="2223" y="908"/>
                  <a:pt x="2223" y="908"/>
                </a:cubicBezTo>
                <a:cubicBezTo>
                  <a:pt x="2209" y="955"/>
                  <a:pt x="2209" y="955"/>
                  <a:pt x="2209" y="955"/>
                </a:cubicBezTo>
                <a:cubicBezTo>
                  <a:pt x="2196" y="955"/>
                  <a:pt x="2196" y="955"/>
                  <a:pt x="2196" y="955"/>
                </a:cubicBezTo>
                <a:cubicBezTo>
                  <a:pt x="2196" y="955"/>
                  <a:pt x="2189" y="949"/>
                  <a:pt x="2189" y="949"/>
                </a:cubicBezTo>
                <a:cubicBezTo>
                  <a:pt x="2189" y="949"/>
                  <a:pt x="2182" y="949"/>
                  <a:pt x="2182" y="949"/>
                </a:cubicBezTo>
                <a:cubicBezTo>
                  <a:pt x="2169" y="942"/>
                  <a:pt x="2155" y="942"/>
                  <a:pt x="2142" y="935"/>
                </a:cubicBezTo>
                <a:cubicBezTo>
                  <a:pt x="2108" y="929"/>
                  <a:pt x="2068" y="922"/>
                  <a:pt x="2020" y="922"/>
                </a:cubicBezTo>
                <a:cubicBezTo>
                  <a:pt x="2014" y="922"/>
                  <a:pt x="2014" y="922"/>
                  <a:pt x="2007" y="922"/>
                </a:cubicBezTo>
                <a:cubicBezTo>
                  <a:pt x="1973" y="922"/>
                  <a:pt x="1784" y="996"/>
                  <a:pt x="1622" y="1063"/>
                </a:cubicBezTo>
                <a:cubicBezTo>
                  <a:pt x="1500" y="1119"/>
                  <a:pt x="1383" y="1170"/>
                  <a:pt x="1331" y="1193"/>
                </a:cubicBezTo>
                <a:lnTo>
                  <a:pt x="1331" y="1193"/>
                </a:lnTo>
                <a:lnTo>
                  <a:pt x="1332" y="1199"/>
                </a:lnTo>
                <a:cubicBezTo>
                  <a:pt x="1341" y="1227"/>
                  <a:pt x="1345" y="1259"/>
                  <a:pt x="1345" y="1292"/>
                </a:cubicBezTo>
                <a:cubicBezTo>
                  <a:pt x="1345" y="1393"/>
                  <a:pt x="1311" y="1508"/>
                  <a:pt x="1244" y="1616"/>
                </a:cubicBezTo>
                <a:cubicBezTo>
                  <a:pt x="1152" y="1758"/>
                  <a:pt x="1012" y="1882"/>
                  <a:pt x="885" y="1920"/>
                </a:cubicBezTo>
                <a:lnTo>
                  <a:pt x="885" y="1920"/>
                </a:lnTo>
                <a:lnTo>
                  <a:pt x="885" y="1920"/>
                </a:lnTo>
                <a:cubicBezTo>
                  <a:pt x="883" y="1926"/>
                  <a:pt x="878" y="1933"/>
                  <a:pt x="878" y="1945"/>
                </a:cubicBezTo>
                <a:cubicBezTo>
                  <a:pt x="878" y="1965"/>
                  <a:pt x="871" y="1999"/>
                  <a:pt x="865" y="2032"/>
                </a:cubicBezTo>
                <a:cubicBezTo>
                  <a:pt x="851" y="2113"/>
                  <a:pt x="831" y="2214"/>
                  <a:pt x="817" y="2322"/>
                </a:cubicBezTo>
                <a:cubicBezTo>
                  <a:pt x="784" y="2538"/>
                  <a:pt x="750" y="2780"/>
                  <a:pt x="743" y="2861"/>
                </a:cubicBezTo>
                <a:cubicBezTo>
                  <a:pt x="743" y="2874"/>
                  <a:pt x="750" y="2881"/>
                  <a:pt x="750" y="2881"/>
                </a:cubicBezTo>
                <a:cubicBezTo>
                  <a:pt x="750" y="2895"/>
                  <a:pt x="777" y="2908"/>
                  <a:pt x="817" y="2908"/>
                </a:cubicBezTo>
                <a:cubicBezTo>
                  <a:pt x="865" y="2908"/>
                  <a:pt x="912" y="2895"/>
                  <a:pt x="912" y="2895"/>
                </a:cubicBezTo>
                <a:cubicBezTo>
                  <a:pt x="912" y="2895"/>
                  <a:pt x="912" y="2895"/>
                  <a:pt x="919" y="2895"/>
                </a:cubicBezTo>
                <a:cubicBezTo>
                  <a:pt x="925" y="2895"/>
                  <a:pt x="925" y="2895"/>
                  <a:pt x="925" y="2895"/>
                </a:cubicBezTo>
                <a:cubicBezTo>
                  <a:pt x="939" y="2942"/>
                  <a:pt x="939" y="2942"/>
                  <a:pt x="939" y="2942"/>
                </a:cubicBezTo>
                <a:cubicBezTo>
                  <a:pt x="925" y="2942"/>
                  <a:pt x="925" y="2942"/>
                  <a:pt x="925" y="2942"/>
                </a:cubicBezTo>
                <a:cubicBezTo>
                  <a:pt x="925" y="2942"/>
                  <a:pt x="919" y="2949"/>
                  <a:pt x="919" y="2949"/>
                </a:cubicBezTo>
                <a:cubicBezTo>
                  <a:pt x="912" y="2949"/>
                  <a:pt x="905" y="2949"/>
                  <a:pt x="892" y="2949"/>
                </a:cubicBezTo>
                <a:cubicBezTo>
                  <a:pt x="871" y="2955"/>
                  <a:pt x="844" y="2962"/>
                  <a:pt x="817" y="2962"/>
                </a:cubicBezTo>
                <a:cubicBezTo>
                  <a:pt x="817" y="2962"/>
                  <a:pt x="811" y="2962"/>
                  <a:pt x="811" y="2962"/>
                </a:cubicBezTo>
                <a:cubicBezTo>
                  <a:pt x="770" y="2962"/>
                  <a:pt x="716" y="2949"/>
                  <a:pt x="696" y="2895"/>
                </a:cubicBezTo>
                <a:lnTo>
                  <a:pt x="696" y="2894"/>
                </a:lnTo>
                <a:lnTo>
                  <a:pt x="696" y="2894"/>
                </a:lnTo>
                <a:lnTo>
                  <a:pt x="697" y="2894"/>
                </a:lnTo>
                <a:lnTo>
                  <a:pt x="699" y="2893"/>
                </a:lnTo>
                <a:lnTo>
                  <a:pt x="699" y="2893"/>
                </a:lnTo>
                <a:lnTo>
                  <a:pt x="699" y="2893"/>
                </a:lnTo>
                <a:lnTo>
                  <a:pt x="700" y="2892"/>
                </a:lnTo>
                <a:lnTo>
                  <a:pt x="702" y="2891"/>
                </a:lnTo>
                <a:lnTo>
                  <a:pt x="705" y="2890"/>
                </a:lnTo>
                <a:lnTo>
                  <a:pt x="705" y="2890"/>
                </a:lnTo>
                <a:lnTo>
                  <a:pt x="706" y="2890"/>
                </a:lnTo>
                <a:lnTo>
                  <a:pt x="707" y="2889"/>
                </a:lnTo>
                <a:lnTo>
                  <a:pt x="708" y="2889"/>
                </a:lnTo>
                <a:lnTo>
                  <a:pt x="709" y="2888"/>
                </a:lnTo>
                <a:lnTo>
                  <a:pt x="709" y="2888"/>
                </a:lnTo>
                <a:lnTo>
                  <a:pt x="708" y="2889"/>
                </a:lnTo>
                <a:lnTo>
                  <a:pt x="708" y="2889"/>
                </a:lnTo>
                <a:lnTo>
                  <a:pt x="707" y="2889"/>
                </a:lnTo>
                <a:lnTo>
                  <a:pt x="705" y="2890"/>
                </a:lnTo>
                <a:lnTo>
                  <a:pt x="704" y="2891"/>
                </a:lnTo>
                <a:lnTo>
                  <a:pt x="702" y="2891"/>
                </a:lnTo>
                <a:lnTo>
                  <a:pt x="701" y="2892"/>
                </a:lnTo>
                <a:lnTo>
                  <a:pt x="699" y="2893"/>
                </a:lnTo>
                <a:lnTo>
                  <a:pt x="699" y="2893"/>
                </a:lnTo>
                <a:lnTo>
                  <a:pt x="697" y="2894"/>
                </a:lnTo>
                <a:lnTo>
                  <a:pt x="697" y="2894"/>
                </a:lnTo>
                <a:lnTo>
                  <a:pt x="696" y="2894"/>
                </a:lnTo>
                <a:lnTo>
                  <a:pt x="696" y="2895"/>
                </a:lnTo>
                <a:cubicBezTo>
                  <a:pt x="696" y="2895"/>
                  <a:pt x="696" y="2895"/>
                  <a:pt x="696" y="2895"/>
                </a:cubicBezTo>
                <a:cubicBezTo>
                  <a:pt x="696" y="2881"/>
                  <a:pt x="689" y="2874"/>
                  <a:pt x="689" y="2861"/>
                </a:cubicBezTo>
                <a:cubicBezTo>
                  <a:pt x="695" y="2711"/>
                  <a:pt x="798" y="2107"/>
                  <a:pt x="825" y="1938"/>
                </a:cubicBezTo>
                <a:lnTo>
                  <a:pt x="826" y="1931"/>
                </a:lnTo>
                <a:lnTo>
                  <a:pt x="818" y="1932"/>
                </a:lnTo>
                <a:cubicBezTo>
                  <a:pt x="791" y="1932"/>
                  <a:pt x="764" y="1925"/>
                  <a:pt x="737" y="1905"/>
                </a:cubicBezTo>
                <a:lnTo>
                  <a:pt x="738" y="1904"/>
                </a:lnTo>
                <a:lnTo>
                  <a:pt x="738" y="1904"/>
                </a:lnTo>
                <a:lnTo>
                  <a:pt x="738" y="1904"/>
                </a:lnTo>
                <a:lnTo>
                  <a:pt x="739" y="1903"/>
                </a:lnTo>
                <a:lnTo>
                  <a:pt x="740" y="1902"/>
                </a:lnTo>
                <a:lnTo>
                  <a:pt x="741" y="1901"/>
                </a:lnTo>
                <a:lnTo>
                  <a:pt x="742" y="1900"/>
                </a:lnTo>
                <a:lnTo>
                  <a:pt x="742" y="1900"/>
                </a:lnTo>
                <a:lnTo>
                  <a:pt x="743" y="1899"/>
                </a:lnTo>
                <a:lnTo>
                  <a:pt x="744" y="1898"/>
                </a:lnTo>
                <a:lnTo>
                  <a:pt x="744" y="1898"/>
                </a:lnTo>
                <a:cubicBezTo>
                  <a:pt x="744" y="1899"/>
                  <a:pt x="743" y="1899"/>
                  <a:pt x="743" y="1899"/>
                </a:cubicBezTo>
                <a:lnTo>
                  <a:pt x="743" y="1899"/>
                </a:lnTo>
                <a:lnTo>
                  <a:pt x="742" y="1900"/>
                </a:lnTo>
                <a:lnTo>
                  <a:pt x="742" y="1901"/>
                </a:lnTo>
                <a:lnTo>
                  <a:pt x="740" y="1902"/>
                </a:lnTo>
                <a:lnTo>
                  <a:pt x="740" y="1902"/>
                </a:lnTo>
                <a:cubicBezTo>
                  <a:pt x="739" y="1903"/>
                  <a:pt x="739" y="1903"/>
                  <a:pt x="739" y="1903"/>
                </a:cubicBezTo>
                <a:lnTo>
                  <a:pt x="738" y="1904"/>
                </a:lnTo>
                <a:lnTo>
                  <a:pt x="738" y="1904"/>
                </a:lnTo>
                <a:lnTo>
                  <a:pt x="737" y="1905"/>
                </a:lnTo>
                <a:cubicBezTo>
                  <a:pt x="737" y="1905"/>
                  <a:pt x="737" y="1905"/>
                  <a:pt x="737" y="1905"/>
                </a:cubicBezTo>
                <a:cubicBezTo>
                  <a:pt x="715" y="1890"/>
                  <a:pt x="695" y="1869"/>
                  <a:pt x="677" y="1842"/>
                </a:cubicBezTo>
                <a:lnTo>
                  <a:pt x="676" y="1840"/>
                </a:lnTo>
                <a:lnTo>
                  <a:pt x="672" y="1844"/>
                </a:lnTo>
                <a:cubicBezTo>
                  <a:pt x="629" y="1896"/>
                  <a:pt x="547" y="1997"/>
                  <a:pt x="479" y="2060"/>
                </a:cubicBezTo>
                <a:cubicBezTo>
                  <a:pt x="446" y="2087"/>
                  <a:pt x="419" y="2107"/>
                  <a:pt x="385" y="2114"/>
                </a:cubicBezTo>
                <a:cubicBezTo>
                  <a:pt x="385" y="2114"/>
                  <a:pt x="378" y="2107"/>
                  <a:pt x="378" y="2107"/>
                </a:cubicBezTo>
                <a:cubicBezTo>
                  <a:pt x="378" y="2097"/>
                  <a:pt x="378" y="2095"/>
                  <a:pt x="378" y="2094"/>
                </a:cubicBezTo>
                <a:lnTo>
                  <a:pt x="378" y="2094"/>
                </a:lnTo>
                <a:lnTo>
                  <a:pt x="378" y="2094"/>
                </a:lnTo>
                <a:lnTo>
                  <a:pt x="376" y="2098"/>
                </a:lnTo>
                <a:cubicBezTo>
                  <a:pt x="371" y="2107"/>
                  <a:pt x="371" y="2107"/>
                  <a:pt x="371" y="2107"/>
                </a:cubicBezTo>
                <a:cubicBezTo>
                  <a:pt x="324" y="2094"/>
                  <a:pt x="290" y="2026"/>
                  <a:pt x="250" y="1959"/>
                </a:cubicBezTo>
                <a:cubicBezTo>
                  <a:pt x="223" y="1898"/>
                  <a:pt x="203" y="1838"/>
                  <a:pt x="196" y="1804"/>
                </a:cubicBezTo>
                <a:cubicBezTo>
                  <a:pt x="196" y="1804"/>
                  <a:pt x="189" y="1804"/>
                  <a:pt x="189" y="1804"/>
                </a:cubicBezTo>
                <a:cubicBezTo>
                  <a:pt x="142" y="1804"/>
                  <a:pt x="41" y="1831"/>
                  <a:pt x="34" y="1838"/>
                </a:cubicBezTo>
                <a:cubicBezTo>
                  <a:pt x="30" y="1829"/>
                  <a:pt x="28" y="1826"/>
                  <a:pt x="27" y="1825"/>
                </a:cubicBezTo>
                <a:lnTo>
                  <a:pt x="27" y="1824"/>
                </a:lnTo>
                <a:lnTo>
                  <a:pt x="27" y="1824"/>
                </a:lnTo>
                <a:cubicBezTo>
                  <a:pt x="27" y="1824"/>
                  <a:pt x="27" y="1824"/>
                  <a:pt x="27" y="1824"/>
                </a:cubicBezTo>
                <a:lnTo>
                  <a:pt x="27" y="1824"/>
                </a:lnTo>
                <a:lnTo>
                  <a:pt x="23" y="1824"/>
                </a:lnTo>
                <a:cubicBezTo>
                  <a:pt x="14" y="1824"/>
                  <a:pt x="14" y="1824"/>
                  <a:pt x="14" y="1824"/>
                </a:cubicBezTo>
                <a:cubicBezTo>
                  <a:pt x="0" y="1784"/>
                  <a:pt x="0" y="1784"/>
                  <a:pt x="0" y="1784"/>
                </a:cubicBezTo>
                <a:cubicBezTo>
                  <a:pt x="20" y="1784"/>
                  <a:pt x="20" y="1784"/>
                  <a:pt x="20" y="1784"/>
                </a:cubicBezTo>
                <a:cubicBezTo>
                  <a:pt x="27" y="1784"/>
                  <a:pt x="27" y="1784"/>
                  <a:pt x="34" y="1777"/>
                </a:cubicBezTo>
                <a:cubicBezTo>
                  <a:pt x="47" y="1777"/>
                  <a:pt x="61" y="1770"/>
                  <a:pt x="81" y="1770"/>
                </a:cubicBezTo>
                <a:cubicBezTo>
                  <a:pt x="115" y="1763"/>
                  <a:pt x="155" y="1750"/>
                  <a:pt x="189" y="1750"/>
                </a:cubicBezTo>
                <a:cubicBezTo>
                  <a:pt x="196" y="1750"/>
                  <a:pt x="209" y="1750"/>
                  <a:pt x="216" y="1757"/>
                </a:cubicBezTo>
                <a:cubicBezTo>
                  <a:pt x="230" y="1763"/>
                  <a:pt x="243" y="1770"/>
                  <a:pt x="243" y="1790"/>
                </a:cubicBezTo>
                <a:cubicBezTo>
                  <a:pt x="243" y="1797"/>
                  <a:pt x="243" y="1797"/>
                  <a:pt x="243" y="1797"/>
                </a:cubicBezTo>
                <a:cubicBezTo>
                  <a:pt x="243" y="1804"/>
                  <a:pt x="270" y="1878"/>
                  <a:pt x="304" y="1932"/>
                </a:cubicBezTo>
                <a:cubicBezTo>
                  <a:pt x="317" y="1966"/>
                  <a:pt x="338" y="1999"/>
                  <a:pt x="351" y="2020"/>
                </a:cubicBezTo>
                <a:cubicBezTo>
                  <a:pt x="365" y="2040"/>
                  <a:pt x="385" y="2060"/>
                  <a:pt x="385" y="2060"/>
                </a:cubicBezTo>
                <a:cubicBezTo>
                  <a:pt x="385" y="2060"/>
                  <a:pt x="385" y="2060"/>
                  <a:pt x="392" y="2060"/>
                </a:cubicBezTo>
                <a:cubicBezTo>
                  <a:pt x="392" y="2053"/>
                  <a:pt x="392" y="2053"/>
                  <a:pt x="392" y="2053"/>
                </a:cubicBezTo>
                <a:cubicBezTo>
                  <a:pt x="398" y="2053"/>
                  <a:pt x="398" y="2053"/>
                  <a:pt x="405" y="2047"/>
                </a:cubicBezTo>
                <a:cubicBezTo>
                  <a:pt x="419" y="2040"/>
                  <a:pt x="432" y="2033"/>
                  <a:pt x="446" y="2020"/>
                </a:cubicBezTo>
                <a:cubicBezTo>
                  <a:pt x="473" y="1993"/>
                  <a:pt x="506" y="1959"/>
                  <a:pt x="540" y="1919"/>
                </a:cubicBezTo>
                <a:cubicBezTo>
                  <a:pt x="584" y="1864"/>
                  <a:pt x="628" y="1809"/>
                  <a:pt x="647" y="1787"/>
                </a:cubicBezTo>
                <a:lnTo>
                  <a:pt x="647" y="1786"/>
                </a:lnTo>
                <a:lnTo>
                  <a:pt x="643" y="1775"/>
                </a:lnTo>
                <a:cubicBezTo>
                  <a:pt x="617" y="1711"/>
                  <a:pt x="602" y="1633"/>
                  <a:pt x="602" y="1555"/>
                </a:cubicBezTo>
                <a:cubicBezTo>
                  <a:pt x="602" y="1461"/>
                  <a:pt x="622" y="1360"/>
                  <a:pt x="676" y="1279"/>
                </a:cubicBezTo>
                <a:cubicBezTo>
                  <a:pt x="715" y="1222"/>
                  <a:pt x="767" y="1175"/>
                  <a:pt x="824" y="1139"/>
                </a:cubicBezTo>
                <a:lnTo>
                  <a:pt x="836" y="1132"/>
                </a:lnTo>
                <a:lnTo>
                  <a:pt x="833" y="1132"/>
                </a:lnTo>
                <a:cubicBezTo>
                  <a:pt x="830" y="1132"/>
                  <a:pt x="830" y="1132"/>
                  <a:pt x="830" y="1132"/>
                </a:cubicBezTo>
                <a:cubicBezTo>
                  <a:pt x="830" y="1119"/>
                  <a:pt x="830" y="1119"/>
                  <a:pt x="830" y="1119"/>
                </a:cubicBezTo>
                <a:cubicBezTo>
                  <a:pt x="830" y="1112"/>
                  <a:pt x="830" y="1112"/>
                  <a:pt x="830" y="1105"/>
                </a:cubicBezTo>
                <a:cubicBezTo>
                  <a:pt x="830" y="889"/>
                  <a:pt x="716" y="707"/>
                  <a:pt x="601" y="572"/>
                </a:cubicBezTo>
                <a:cubicBezTo>
                  <a:pt x="551" y="519"/>
                  <a:pt x="503" y="473"/>
                  <a:pt x="463" y="439"/>
                </a:cubicBezTo>
                <a:lnTo>
                  <a:pt x="462" y="438"/>
                </a:lnTo>
                <a:lnTo>
                  <a:pt x="459" y="439"/>
                </a:lnTo>
                <a:lnTo>
                  <a:pt x="458" y="435"/>
                </a:lnTo>
                <a:lnTo>
                  <a:pt x="448" y="426"/>
                </a:lnTo>
                <a:cubicBezTo>
                  <a:pt x="415" y="398"/>
                  <a:pt x="389" y="378"/>
                  <a:pt x="375" y="369"/>
                </a:cubicBezTo>
                <a:lnTo>
                  <a:pt x="373" y="367"/>
                </a:lnTo>
                <a:lnTo>
                  <a:pt x="373" y="366"/>
                </a:lnTo>
                <a:cubicBezTo>
                  <a:pt x="373" y="365"/>
                  <a:pt x="373" y="364"/>
                  <a:pt x="373" y="363"/>
                </a:cubicBezTo>
                <a:lnTo>
                  <a:pt x="373" y="363"/>
                </a:lnTo>
                <a:lnTo>
                  <a:pt x="373" y="360"/>
                </a:lnTo>
                <a:cubicBezTo>
                  <a:pt x="373" y="349"/>
                  <a:pt x="373" y="349"/>
                  <a:pt x="373" y="349"/>
                </a:cubicBezTo>
                <a:cubicBezTo>
                  <a:pt x="366" y="349"/>
                  <a:pt x="366" y="349"/>
                  <a:pt x="366" y="349"/>
                </a:cubicBezTo>
                <a:cubicBezTo>
                  <a:pt x="393" y="302"/>
                  <a:pt x="393" y="302"/>
                  <a:pt x="393" y="302"/>
                </a:cubicBezTo>
                <a:cubicBezTo>
                  <a:pt x="400" y="322"/>
                  <a:pt x="400" y="322"/>
                  <a:pt x="400" y="322"/>
                </a:cubicBezTo>
                <a:cubicBezTo>
                  <a:pt x="400" y="322"/>
                  <a:pt x="400" y="322"/>
                  <a:pt x="406" y="322"/>
                </a:cubicBezTo>
                <a:cubicBezTo>
                  <a:pt x="406" y="329"/>
                  <a:pt x="413" y="329"/>
                  <a:pt x="420" y="336"/>
                </a:cubicBezTo>
                <a:cubicBezTo>
                  <a:pt x="423" y="337"/>
                  <a:pt x="427" y="340"/>
                  <a:pt x="431" y="342"/>
                </a:cubicBezTo>
                <a:lnTo>
                  <a:pt x="434" y="344"/>
                </a:lnTo>
                <a:lnTo>
                  <a:pt x="425" y="309"/>
                </a:lnTo>
                <a:lnTo>
                  <a:pt x="425" y="302"/>
                </a:lnTo>
                <a:lnTo>
                  <a:pt x="473" y="291"/>
                </a:lnTo>
                <a:lnTo>
                  <a:pt x="508" y="406"/>
                </a:lnTo>
                <a:lnTo>
                  <a:pt x="509" y="407"/>
                </a:lnTo>
                <a:cubicBezTo>
                  <a:pt x="549" y="443"/>
                  <a:pt x="595" y="487"/>
                  <a:pt x="642" y="538"/>
                </a:cubicBezTo>
                <a:cubicBezTo>
                  <a:pt x="763" y="673"/>
                  <a:pt x="884" y="869"/>
                  <a:pt x="884" y="1105"/>
                </a:cubicBezTo>
                <a:lnTo>
                  <a:pt x="884" y="1106"/>
                </a:lnTo>
                <a:lnTo>
                  <a:pt x="893" y="1102"/>
                </a:lnTo>
                <a:cubicBezTo>
                  <a:pt x="967" y="1068"/>
                  <a:pt x="1046" y="1050"/>
                  <a:pt x="1115" y="1050"/>
                </a:cubicBezTo>
                <a:lnTo>
                  <a:pt x="1122" y="1050"/>
                </a:lnTo>
                <a:lnTo>
                  <a:pt x="1127" y="1050"/>
                </a:lnTo>
                <a:lnTo>
                  <a:pt x="1141" y="1050"/>
                </a:lnTo>
                <a:lnTo>
                  <a:pt x="1141" y="1051"/>
                </a:lnTo>
                <a:lnTo>
                  <a:pt x="1155" y="1052"/>
                </a:lnTo>
                <a:cubicBezTo>
                  <a:pt x="1161" y="1053"/>
                  <a:pt x="1167" y="1054"/>
                  <a:pt x="1173" y="1055"/>
                </a:cubicBezTo>
                <a:lnTo>
                  <a:pt x="1190" y="1059"/>
                </a:lnTo>
                <a:lnTo>
                  <a:pt x="1192" y="1054"/>
                </a:lnTo>
                <a:lnTo>
                  <a:pt x="1186" y="1052"/>
                </a:lnTo>
                <a:cubicBezTo>
                  <a:pt x="1016" y="999"/>
                  <a:pt x="891" y="838"/>
                  <a:pt x="891" y="647"/>
                </a:cubicBezTo>
                <a:cubicBezTo>
                  <a:pt x="891" y="411"/>
                  <a:pt x="1080" y="223"/>
                  <a:pt x="1311" y="223"/>
                </a:cubicBezTo>
                <a:cubicBezTo>
                  <a:pt x="1368" y="223"/>
                  <a:pt x="1423" y="234"/>
                  <a:pt x="1472" y="255"/>
                </a:cubicBezTo>
                <a:lnTo>
                  <a:pt x="1472" y="255"/>
                </a:lnTo>
                <a:lnTo>
                  <a:pt x="1476" y="255"/>
                </a:lnTo>
                <a:cubicBezTo>
                  <a:pt x="1479" y="254"/>
                  <a:pt x="1482" y="252"/>
                  <a:pt x="1486" y="249"/>
                </a:cubicBezTo>
                <a:cubicBezTo>
                  <a:pt x="1499" y="242"/>
                  <a:pt x="1520" y="229"/>
                  <a:pt x="1540" y="215"/>
                </a:cubicBezTo>
                <a:cubicBezTo>
                  <a:pt x="1574" y="195"/>
                  <a:pt x="1607" y="161"/>
                  <a:pt x="1614" y="148"/>
                </a:cubicBezTo>
                <a:cubicBezTo>
                  <a:pt x="1614" y="141"/>
                  <a:pt x="1594" y="108"/>
                  <a:pt x="1574" y="87"/>
                </a:cubicBezTo>
                <a:cubicBezTo>
                  <a:pt x="1560" y="67"/>
                  <a:pt x="1533" y="54"/>
                  <a:pt x="1526" y="54"/>
                </a:cubicBezTo>
                <a:cubicBezTo>
                  <a:pt x="1520" y="61"/>
                  <a:pt x="1520" y="67"/>
                  <a:pt x="1520" y="74"/>
                </a:cubicBezTo>
                <a:cubicBezTo>
                  <a:pt x="1520" y="81"/>
                  <a:pt x="1520" y="94"/>
                  <a:pt x="1526" y="94"/>
                </a:cubicBezTo>
                <a:cubicBezTo>
                  <a:pt x="1540" y="101"/>
                  <a:pt x="1560" y="114"/>
                  <a:pt x="1567" y="114"/>
                </a:cubicBezTo>
                <a:cubicBezTo>
                  <a:pt x="1580" y="121"/>
                  <a:pt x="1580" y="121"/>
                  <a:pt x="1580" y="121"/>
                </a:cubicBezTo>
                <a:cubicBezTo>
                  <a:pt x="1560" y="168"/>
                  <a:pt x="1560" y="168"/>
                  <a:pt x="1560" y="168"/>
                </a:cubicBezTo>
                <a:cubicBezTo>
                  <a:pt x="1547" y="168"/>
                  <a:pt x="1547" y="168"/>
                  <a:pt x="1547" y="168"/>
                </a:cubicBezTo>
                <a:cubicBezTo>
                  <a:pt x="1540" y="168"/>
                  <a:pt x="1540" y="168"/>
                  <a:pt x="1540" y="168"/>
                </a:cubicBezTo>
                <a:cubicBezTo>
                  <a:pt x="1540" y="161"/>
                  <a:pt x="1540" y="161"/>
                  <a:pt x="1540" y="161"/>
                </a:cubicBezTo>
                <a:cubicBezTo>
                  <a:pt x="1533" y="161"/>
                  <a:pt x="1533" y="155"/>
                  <a:pt x="1526" y="155"/>
                </a:cubicBezTo>
                <a:cubicBezTo>
                  <a:pt x="1520" y="148"/>
                  <a:pt x="1506" y="148"/>
                  <a:pt x="1499" y="141"/>
                </a:cubicBezTo>
                <a:cubicBezTo>
                  <a:pt x="1472" y="128"/>
                  <a:pt x="1466" y="101"/>
                  <a:pt x="1466" y="74"/>
                </a:cubicBezTo>
                <a:cubicBezTo>
                  <a:pt x="1466" y="54"/>
                  <a:pt x="1472" y="34"/>
                  <a:pt x="1493" y="13"/>
                </a:cubicBezTo>
                <a:cubicBezTo>
                  <a:pt x="1499" y="0"/>
                  <a:pt x="1513" y="0"/>
                  <a:pt x="1526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/>
          <a:stretch>
            <a:fillRect/>
          </a:stretch>
        </p:blipFill>
        <p:spPr>
          <a:xfrm>
            <a:off x="10153015" y="5511800"/>
            <a:ext cx="885825" cy="798830"/>
          </a:xfrm>
          <a:prstGeom prst="rect">
            <a:avLst/>
          </a:prstGeom>
        </p:spPr>
      </p:pic>
      <p:sp>
        <p:nvSpPr>
          <p:cNvPr id="15" name="Freeform 56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10992485" y="5080635"/>
            <a:ext cx="1127760" cy="1656715"/>
          </a:xfrm>
          <a:custGeom>
            <a:avLst/>
            <a:gdLst>
              <a:gd name="T0" fmla="*/ 0 w 112"/>
              <a:gd name="T1" fmla="*/ 55 h 110"/>
              <a:gd name="T2" fmla="*/ 56 w 112"/>
              <a:gd name="T3" fmla="*/ 0 h 110"/>
              <a:gd name="T4" fmla="*/ 56 w 112"/>
              <a:gd name="T5" fmla="*/ 0 h 110"/>
              <a:gd name="T6" fmla="*/ 112 w 112"/>
              <a:gd name="T7" fmla="*/ 55 h 110"/>
              <a:gd name="T8" fmla="*/ 112 w 112"/>
              <a:gd name="T9" fmla="*/ 55 h 110"/>
              <a:gd name="T10" fmla="*/ 56 w 112"/>
              <a:gd name="T11" fmla="*/ 110 h 110"/>
              <a:gd name="T12" fmla="*/ 56 w 112"/>
              <a:gd name="T13" fmla="*/ 110 h 110"/>
              <a:gd name="T14" fmla="*/ 0 w 112"/>
              <a:gd name="T15" fmla="*/ 55 h 110"/>
              <a:gd name="T16" fmla="*/ 4 w 112"/>
              <a:gd name="T17" fmla="*/ 55 h 110"/>
              <a:gd name="T18" fmla="*/ 56 w 112"/>
              <a:gd name="T19" fmla="*/ 106 h 110"/>
              <a:gd name="T20" fmla="*/ 56 w 112"/>
              <a:gd name="T21" fmla="*/ 106 h 110"/>
              <a:gd name="T22" fmla="*/ 108 w 112"/>
              <a:gd name="T23" fmla="*/ 55 h 110"/>
              <a:gd name="T24" fmla="*/ 108 w 112"/>
              <a:gd name="T25" fmla="*/ 55 h 110"/>
              <a:gd name="T26" fmla="*/ 56 w 112"/>
              <a:gd name="T27" fmla="*/ 4 h 110"/>
              <a:gd name="T28" fmla="*/ 56 w 112"/>
              <a:gd name="T29" fmla="*/ 4 h 110"/>
              <a:gd name="T30" fmla="*/ 4 w 112"/>
              <a:gd name="T31" fmla="*/ 5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776" h="2609">
                <a:moveTo>
                  <a:pt x="760" y="1640"/>
                </a:moveTo>
                <a:cubicBezTo>
                  <a:pt x="797" y="1640"/>
                  <a:pt x="797" y="1640"/>
                  <a:pt x="797" y="1640"/>
                </a:cubicBezTo>
                <a:cubicBezTo>
                  <a:pt x="797" y="1653"/>
                  <a:pt x="797" y="1653"/>
                  <a:pt x="797" y="1653"/>
                </a:cubicBezTo>
                <a:cubicBezTo>
                  <a:pt x="797" y="1653"/>
                  <a:pt x="797" y="1659"/>
                  <a:pt x="797" y="1671"/>
                </a:cubicBezTo>
                <a:cubicBezTo>
                  <a:pt x="797" y="1671"/>
                  <a:pt x="797" y="1678"/>
                  <a:pt x="797" y="1678"/>
                </a:cubicBezTo>
                <a:cubicBezTo>
                  <a:pt x="797" y="1771"/>
                  <a:pt x="797" y="2121"/>
                  <a:pt x="835" y="2240"/>
                </a:cubicBezTo>
                <a:cubicBezTo>
                  <a:pt x="879" y="2396"/>
                  <a:pt x="879" y="2553"/>
                  <a:pt x="879" y="2553"/>
                </a:cubicBezTo>
                <a:cubicBezTo>
                  <a:pt x="885" y="2578"/>
                  <a:pt x="885" y="2578"/>
                  <a:pt x="885" y="2578"/>
                </a:cubicBezTo>
                <a:cubicBezTo>
                  <a:pt x="735" y="2609"/>
                  <a:pt x="735" y="2609"/>
                  <a:pt x="735" y="2609"/>
                </a:cubicBezTo>
                <a:cubicBezTo>
                  <a:pt x="735" y="2596"/>
                  <a:pt x="735" y="2596"/>
                  <a:pt x="735" y="2596"/>
                </a:cubicBezTo>
                <a:cubicBezTo>
                  <a:pt x="728" y="2571"/>
                  <a:pt x="728" y="2571"/>
                  <a:pt x="728" y="2571"/>
                </a:cubicBezTo>
                <a:cubicBezTo>
                  <a:pt x="722" y="2559"/>
                  <a:pt x="722" y="2559"/>
                  <a:pt x="722" y="2559"/>
                </a:cubicBezTo>
                <a:cubicBezTo>
                  <a:pt x="829" y="2534"/>
                  <a:pt x="829" y="2534"/>
                  <a:pt x="829" y="2534"/>
                </a:cubicBezTo>
                <a:cubicBezTo>
                  <a:pt x="829" y="2490"/>
                  <a:pt x="816" y="2365"/>
                  <a:pt x="785" y="2253"/>
                </a:cubicBezTo>
                <a:cubicBezTo>
                  <a:pt x="747" y="2115"/>
                  <a:pt x="747" y="1759"/>
                  <a:pt x="747" y="1671"/>
                </a:cubicBezTo>
                <a:cubicBezTo>
                  <a:pt x="747" y="1671"/>
                  <a:pt x="747" y="1665"/>
                  <a:pt x="747" y="1665"/>
                </a:cubicBezTo>
                <a:cubicBezTo>
                  <a:pt x="747" y="1653"/>
                  <a:pt x="747" y="1653"/>
                  <a:pt x="747" y="1653"/>
                </a:cubicBezTo>
                <a:cubicBezTo>
                  <a:pt x="747" y="1653"/>
                  <a:pt x="747" y="1653"/>
                  <a:pt x="747" y="1646"/>
                </a:cubicBezTo>
                <a:cubicBezTo>
                  <a:pt x="747" y="1640"/>
                  <a:pt x="753" y="1640"/>
                  <a:pt x="760" y="1640"/>
                </a:cubicBezTo>
                <a:close/>
                <a:moveTo>
                  <a:pt x="785" y="1108"/>
                </a:moveTo>
                <a:lnTo>
                  <a:pt x="804" y="1309"/>
                </a:lnTo>
                <a:lnTo>
                  <a:pt x="854" y="1364"/>
                </a:lnTo>
                <a:lnTo>
                  <a:pt x="854" y="1322"/>
                </a:lnTo>
                <a:lnTo>
                  <a:pt x="785" y="1108"/>
                </a:lnTo>
                <a:close/>
                <a:moveTo>
                  <a:pt x="851" y="905"/>
                </a:moveTo>
                <a:lnTo>
                  <a:pt x="829" y="1006"/>
                </a:lnTo>
                <a:lnTo>
                  <a:pt x="791" y="957"/>
                </a:lnTo>
                <a:lnTo>
                  <a:pt x="904" y="1315"/>
                </a:lnTo>
                <a:lnTo>
                  <a:pt x="904" y="1496"/>
                </a:lnTo>
                <a:lnTo>
                  <a:pt x="760" y="1339"/>
                </a:lnTo>
                <a:lnTo>
                  <a:pt x="754" y="1334"/>
                </a:lnTo>
                <a:lnTo>
                  <a:pt x="754" y="1328"/>
                </a:lnTo>
                <a:lnTo>
                  <a:pt x="724" y="963"/>
                </a:lnTo>
                <a:lnTo>
                  <a:pt x="691" y="1025"/>
                </a:lnTo>
                <a:lnTo>
                  <a:pt x="649" y="951"/>
                </a:lnTo>
                <a:lnTo>
                  <a:pt x="646" y="956"/>
                </a:lnTo>
                <a:cubicBezTo>
                  <a:pt x="643" y="962"/>
                  <a:pt x="640" y="968"/>
                  <a:pt x="637" y="975"/>
                </a:cubicBezTo>
                <a:lnTo>
                  <a:pt x="634" y="982"/>
                </a:lnTo>
                <a:lnTo>
                  <a:pt x="634" y="982"/>
                </a:lnTo>
                <a:lnTo>
                  <a:pt x="633" y="983"/>
                </a:lnTo>
                <a:lnTo>
                  <a:pt x="632" y="984"/>
                </a:lnTo>
                <a:cubicBezTo>
                  <a:pt x="631" y="988"/>
                  <a:pt x="629" y="991"/>
                  <a:pt x="628" y="995"/>
                </a:cubicBezTo>
                <a:cubicBezTo>
                  <a:pt x="603" y="1064"/>
                  <a:pt x="590" y="1157"/>
                  <a:pt x="590" y="1251"/>
                </a:cubicBezTo>
                <a:cubicBezTo>
                  <a:pt x="590" y="1258"/>
                  <a:pt x="590" y="1258"/>
                  <a:pt x="590" y="1258"/>
                </a:cubicBezTo>
                <a:cubicBezTo>
                  <a:pt x="590" y="1339"/>
                  <a:pt x="640" y="1433"/>
                  <a:pt x="709" y="1508"/>
                </a:cubicBezTo>
                <a:cubicBezTo>
                  <a:pt x="778" y="1577"/>
                  <a:pt x="866" y="1627"/>
                  <a:pt x="922" y="1627"/>
                </a:cubicBezTo>
                <a:cubicBezTo>
                  <a:pt x="922" y="1627"/>
                  <a:pt x="922" y="1627"/>
                  <a:pt x="929" y="1627"/>
                </a:cubicBezTo>
                <a:cubicBezTo>
                  <a:pt x="970" y="1627"/>
                  <a:pt x="1016" y="1588"/>
                  <a:pt x="1053" y="1532"/>
                </a:cubicBezTo>
                <a:lnTo>
                  <a:pt x="1057" y="1526"/>
                </a:lnTo>
                <a:lnTo>
                  <a:pt x="1055" y="1525"/>
                </a:lnTo>
                <a:cubicBezTo>
                  <a:pt x="1035" y="1501"/>
                  <a:pt x="1035" y="1501"/>
                  <a:pt x="1035" y="1501"/>
                </a:cubicBezTo>
                <a:cubicBezTo>
                  <a:pt x="1054" y="1495"/>
                  <a:pt x="1054" y="1495"/>
                  <a:pt x="1054" y="1495"/>
                </a:cubicBezTo>
                <a:cubicBezTo>
                  <a:pt x="1054" y="1495"/>
                  <a:pt x="1060" y="1495"/>
                  <a:pt x="1060" y="1495"/>
                </a:cubicBezTo>
                <a:cubicBezTo>
                  <a:pt x="1066" y="1490"/>
                  <a:pt x="1071" y="1484"/>
                  <a:pt x="1081" y="1479"/>
                </a:cubicBezTo>
                <a:lnTo>
                  <a:pt x="1082" y="1478"/>
                </a:lnTo>
                <a:lnTo>
                  <a:pt x="1084" y="1473"/>
                </a:lnTo>
                <a:cubicBezTo>
                  <a:pt x="1108" y="1417"/>
                  <a:pt x="1123" y="1351"/>
                  <a:pt x="1123" y="1289"/>
                </a:cubicBezTo>
                <a:cubicBezTo>
                  <a:pt x="1123" y="1251"/>
                  <a:pt x="1117" y="1220"/>
                  <a:pt x="1110" y="1195"/>
                </a:cubicBezTo>
                <a:cubicBezTo>
                  <a:pt x="1110" y="1189"/>
                  <a:pt x="1110" y="1189"/>
                  <a:pt x="1110" y="1189"/>
                </a:cubicBezTo>
                <a:cubicBezTo>
                  <a:pt x="1068" y="1061"/>
                  <a:pt x="957" y="951"/>
                  <a:pt x="851" y="905"/>
                </a:cubicBezTo>
                <a:lnTo>
                  <a:pt x="851" y="905"/>
                </a:lnTo>
                <a:close/>
                <a:moveTo>
                  <a:pt x="706" y="893"/>
                </a:moveTo>
                <a:lnTo>
                  <a:pt x="701" y="895"/>
                </a:lnTo>
                <a:cubicBezTo>
                  <a:pt x="698" y="897"/>
                  <a:pt x="694" y="900"/>
                  <a:pt x="691" y="902"/>
                </a:cubicBezTo>
                <a:lnTo>
                  <a:pt x="684" y="907"/>
                </a:lnTo>
                <a:lnTo>
                  <a:pt x="691" y="920"/>
                </a:lnTo>
                <a:lnTo>
                  <a:pt x="706" y="893"/>
                </a:lnTo>
                <a:close/>
                <a:moveTo>
                  <a:pt x="584" y="744"/>
                </a:moveTo>
                <a:cubicBezTo>
                  <a:pt x="584" y="749"/>
                  <a:pt x="584" y="752"/>
                  <a:pt x="582" y="754"/>
                </a:cubicBezTo>
                <a:lnTo>
                  <a:pt x="582" y="756"/>
                </a:lnTo>
                <a:lnTo>
                  <a:pt x="586" y="753"/>
                </a:lnTo>
                <a:lnTo>
                  <a:pt x="589" y="752"/>
                </a:lnTo>
                <a:lnTo>
                  <a:pt x="589" y="751"/>
                </a:lnTo>
                <a:cubicBezTo>
                  <a:pt x="588" y="749"/>
                  <a:pt x="587" y="747"/>
                  <a:pt x="584" y="744"/>
                </a:cubicBezTo>
                <a:close/>
                <a:moveTo>
                  <a:pt x="515" y="719"/>
                </a:moveTo>
                <a:cubicBezTo>
                  <a:pt x="515" y="726"/>
                  <a:pt x="515" y="726"/>
                  <a:pt x="509" y="726"/>
                </a:cubicBezTo>
                <a:cubicBezTo>
                  <a:pt x="506" y="729"/>
                  <a:pt x="504" y="732"/>
                  <a:pt x="504" y="734"/>
                </a:cubicBezTo>
                <a:lnTo>
                  <a:pt x="503" y="735"/>
                </a:lnTo>
                <a:lnTo>
                  <a:pt x="519" y="746"/>
                </a:lnTo>
                <a:lnTo>
                  <a:pt x="535" y="755"/>
                </a:lnTo>
                <a:lnTo>
                  <a:pt x="535" y="755"/>
                </a:lnTo>
                <a:cubicBezTo>
                  <a:pt x="534" y="751"/>
                  <a:pt x="534" y="751"/>
                  <a:pt x="534" y="751"/>
                </a:cubicBezTo>
                <a:cubicBezTo>
                  <a:pt x="534" y="751"/>
                  <a:pt x="534" y="744"/>
                  <a:pt x="534" y="744"/>
                </a:cubicBezTo>
                <a:cubicBezTo>
                  <a:pt x="534" y="738"/>
                  <a:pt x="534" y="738"/>
                  <a:pt x="534" y="732"/>
                </a:cubicBezTo>
                <a:cubicBezTo>
                  <a:pt x="534" y="732"/>
                  <a:pt x="528" y="726"/>
                  <a:pt x="522" y="719"/>
                </a:cubicBezTo>
                <a:cubicBezTo>
                  <a:pt x="522" y="719"/>
                  <a:pt x="522" y="719"/>
                  <a:pt x="515" y="719"/>
                </a:cubicBezTo>
                <a:close/>
                <a:moveTo>
                  <a:pt x="595" y="625"/>
                </a:moveTo>
                <a:cubicBezTo>
                  <a:pt x="593" y="625"/>
                  <a:pt x="592" y="625"/>
                  <a:pt x="591" y="626"/>
                </a:cubicBezTo>
                <a:cubicBezTo>
                  <a:pt x="584" y="626"/>
                  <a:pt x="584" y="626"/>
                  <a:pt x="584" y="626"/>
                </a:cubicBezTo>
                <a:cubicBezTo>
                  <a:pt x="578" y="626"/>
                  <a:pt x="572" y="632"/>
                  <a:pt x="559" y="638"/>
                </a:cubicBezTo>
                <a:cubicBezTo>
                  <a:pt x="547" y="645"/>
                  <a:pt x="528" y="657"/>
                  <a:pt x="509" y="663"/>
                </a:cubicBezTo>
                <a:cubicBezTo>
                  <a:pt x="490" y="673"/>
                  <a:pt x="473" y="683"/>
                  <a:pt x="460" y="692"/>
                </a:cubicBezTo>
                <a:lnTo>
                  <a:pt x="457" y="694"/>
                </a:lnTo>
                <a:lnTo>
                  <a:pt x="458" y="694"/>
                </a:lnTo>
                <a:lnTo>
                  <a:pt x="466" y="703"/>
                </a:lnTo>
                <a:lnTo>
                  <a:pt x="466" y="702"/>
                </a:lnTo>
                <a:cubicBezTo>
                  <a:pt x="468" y="698"/>
                  <a:pt x="473" y="694"/>
                  <a:pt x="478" y="694"/>
                </a:cubicBezTo>
                <a:cubicBezTo>
                  <a:pt x="484" y="682"/>
                  <a:pt x="503" y="669"/>
                  <a:pt x="522" y="669"/>
                </a:cubicBezTo>
                <a:cubicBezTo>
                  <a:pt x="534" y="669"/>
                  <a:pt x="547" y="675"/>
                  <a:pt x="559" y="682"/>
                </a:cubicBezTo>
                <a:cubicBezTo>
                  <a:pt x="559" y="688"/>
                  <a:pt x="566" y="688"/>
                  <a:pt x="566" y="694"/>
                </a:cubicBezTo>
                <a:cubicBezTo>
                  <a:pt x="572" y="694"/>
                  <a:pt x="572" y="694"/>
                  <a:pt x="572" y="694"/>
                </a:cubicBezTo>
                <a:cubicBezTo>
                  <a:pt x="572" y="694"/>
                  <a:pt x="578" y="694"/>
                  <a:pt x="578" y="694"/>
                </a:cubicBezTo>
                <a:cubicBezTo>
                  <a:pt x="584" y="694"/>
                  <a:pt x="591" y="694"/>
                  <a:pt x="597" y="700"/>
                </a:cubicBezTo>
                <a:cubicBezTo>
                  <a:pt x="614" y="706"/>
                  <a:pt x="624" y="716"/>
                  <a:pt x="631" y="727"/>
                </a:cubicBezTo>
                <a:lnTo>
                  <a:pt x="633" y="731"/>
                </a:lnTo>
                <a:lnTo>
                  <a:pt x="640" y="727"/>
                </a:lnTo>
                <a:cubicBezTo>
                  <a:pt x="722" y="688"/>
                  <a:pt x="722" y="688"/>
                  <a:pt x="722" y="688"/>
                </a:cubicBezTo>
                <a:cubicBezTo>
                  <a:pt x="716" y="682"/>
                  <a:pt x="710" y="669"/>
                  <a:pt x="703" y="657"/>
                </a:cubicBezTo>
                <a:cubicBezTo>
                  <a:pt x="698" y="651"/>
                  <a:pt x="620" y="623"/>
                  <a:pt x="595" y="625"/>
                </a:cubicBezTo>
                <a:close/>
                <a:moveTo>
                  <a:pt x="446" y="394"/>
                </a:moveTo>
                <a:lnTo>
                  <a:pt x="459" y="394"/>
                </a:lnTo>
                <a:lnTo>
                  <a:pt x="490" y="394"/>
                </a:lnTo>
                <a:lnTo>
                  <a:pt x="490" y="444"/>
                </a:lnTo>
                <a:lnTo>
                  <a:pt x="477" y="444"/>
                </a:lnTo>
                <a:lnTo>
                  <a:pt x="459" y="444"/>
                </a:lnTo>
                <a:lnTo>
                  <a:pt x="446" y="444"/>
                </a:lnTo>
                <a:lnTo>
                  <a:pt x="446" y="394"/>
                </a:lnTo>
                <a:close/>
                <a:moveTo>
                  <a:pt x="691" y="182"/>
                </a:moveTo>
                <a:cubicBezTo>
                  <a:pt x="515" y="182"/>
                  <a:pt x="377" y="320"/>
                  <a:pt x="377" y="489"/>
                </a:cubicBezTo>
                <a:cubicBezTo>
                  <a:pt x="377" y="544"/>
                  <a:pt x="392" y="596"/>
                  <a:pt x="418" y="641"/>
                </a:cubicBezTo>
                <a:lnTo>
                  <a:pt x="427" y="655"/>
                </a:lnTo>
                <a:lnTo>
                  <a:pt x="429" y="654"/>
                </a:lnTo>
                <a:cubicBezTo>
                  <a:pt x="431" y="653"/>
                  <a:pt x="432" y="652"/>
                  <a:pt x="434" y="651"/>
                </a:cubicBezTo>
                <a:cubicBezTo>
                  <a:pt x="446" y="645"/>
                  <a:pt x="465" y="632"/>
                  <a:pt x="484" y="620"/>
                </a:cubicBezTo>
                <a:cubicBezTo>
                  <a:pt x="521" y="601"/>
                  <a:pt x="559" y="576"/>
                  <a:pt x="584" y="576"/>
                </a:cubicBezTo>
                <a:cubicBezTo>
                  <a:pt x="584" y="576"/>
                  <a:pt x="584" y="576"/>
                  <a:pt x="591" y="576"/>
                </a:cubicBezTo>
                <a:cubicBezTo>
                  <a:pt x="622" y="576"/>
                  <a:pt x="703" y="595"/>
                  <a:pt x="741" y="626"/>
                </a:cubicBezTo>
                <a:cubicBezTo>
                  <a:pt x="766" y="651"/>
                  <a:pt x="779" y="688"/>
                  <a:pt x="779" y="694"/>
                </a:cubicBezTo>
                <a:cubicBezTo>
                  <a:pt x="785" y="719"/>
                  <a:pt x="785" y="719"/>
                  <a:pt x="785" y="719"/>
                </a:cubicBezTo>
                <a:cubicBezTo>
                  <a:pt x="716" y="750"/>
                  <a:pt x="669" y="772"/>
                  <a:pt x="637" y="787"/>
                </a:cubicBezTo>
                <a:lnTo>
                  <a:pt x="631" y="789"/>
                </a:lnTo>
                <a:lnTo>
                  <a:pt x="642" y="791"/>
                </a:lnTo>
                <a:cubicBezTo>
                  <a:pt x="658" y="794"/>
                  <a:pt x="674" y="795"/>
                  <a:pt x="691" y="795"/>
                </a:cubicBezTo>
                <a:cubicBezTo>
                  <a:pt x="860" y="795"/>
                  <a:pt x="1004" y="657"/>
                  <a:pt x="1004" y="489"/>
                </a:cubicBezTo>
                <a:cubicBezTo>
                  <a:pt x="1004" y="320"/>
                  <a:pt x="860" y="182"/>
                  <a:pt x="691" y="182"/>
                </a:cubicBezTo>
                <a:close/>
                <a:moveTo>
                  <a:pt x="402" y="0"/>
                </a:moveTo>
                <a:cubicBezTo>
                  <a:pt x="402" y="19"/>
                  <a:pt x="402" y="19"/>
                  <a:pt x="402" y="19"/>
                </a:cubicBezTo>
                <a:cubicBezTo>
                  <a:pt x="402" y="44"/>
                  <a:pt x="402" y="44"/>
                  <a:pt x="402" y="44"/>
                </a:cubicBezTo>
                <a:cubicBezTo>
                  <a:pt x="402" y="50"/>
                  <a:pt x="396" y="50"/>
                  <a:pt x="396" y="50"/>
                </a:cubicBezTo>
                <a:cubicBezTo>
                  <a:pt x="396" y="50"/>
                  <a:pt x="396" y="50"/>
                  <a:pt x="396" y="57"/>
                </a:cubicBezTo>
                <a:cubicBezTo>
                  <a:pt x="396" y="57"/>
                  <a:pt x="389" y="57"/>
                  <a:pt x="389" y="57"/>
                </a:cubicBezTo>
                <a:cubicBezTo>
                  <a:pt x="389" y="57"/>
                  <a:pt x="383" y="57"/>
                  <a:pt x="383" y="57"/>
                </a:cubicBezTo>
                <a:cubicBezTo>
                  <a:pt x="377" y="57"/>
                  <a:pt x="370" y="57"/>
                  <a:pt x="364" y="57"/>
                </a:cubicBezTo>
                <a:cubicBezTo>
                  <a:pt x="345" y="63"/>
                  <a:pt x="326" y="69"/>
                  <a:pt x="320" y="69"/>
                </a:cubicBezTo>
                <a:cubicBezTo>
                  <a:pt x="320" y="75"/>
                  <a:pt x="320" y="75"/>
                  <a:pt x="326" y="82"/>
                </a:cubicBezTo>
                <a:cubicBezTo>
                  <a:pt x="383" y="126"/>
                  <a:pt x="490" y="170"/>
                  <a:pt x="508" y="176"/>
                </a:cubicBezTo>
                <a:cubicBezTo>
                  <a:pt x="510" y="176"/>
                  <a:pt x="511" y="176"/>
                  <a:pt x="513" y="176"/>
                </a:cubicBezTo>
                <a:lnTo>
                  <a:pt x="515" y="176"/>
                </a:lnTo>
                <a:lnTo>
                  <a:pt x="523" y="171"/>
                </a:lnTo>
                <a:lnTo>
                  <a:pt x="535" y="166"/>
                </a:lnTo>
                <a:lnTo>
                  <a:pt x="533" y="164"/>
                </a:lnTo>
                <a:cubicBezTo>
                  <a:pt x="520" y="154"/>
                  <a:pt x="503" y="135"/>
                  <a:pt x="478" y="100"/>
                </a:cubicBezTo>
                <a:lnTo>
                  <a:pt x="478" y="100"/>
                </a:lnTo>
                <a:lnTo>
                  <a:pt x="479" y="100"/>
                </a:lnTo>
                <a:lnTo>
                  <a:pt x="479" y="100"/>
                </a:lnTo>
                <a:lnTo>
                  <a:pt x="479" y="100"/>
                </a:lnTo>
                <a:cubicBezTo>
                  <a:pt x="481" y="99"/>
                  <a:pt x="483" y="98"/>
                  <a:pt x="486" y="96"/>
                </a:cubicBezTo>
                <a:lnTo>
                  <a:pt x="489" y="95"/>
                </a:lnTo>
                <a:lnTo>
                  <a:pt x="489" y="95"/>
                </a:lnTo>
                <a:cubicBezTo>
                  <a:pt x="488" y="95"/>
                  <a:pt x="486" y="96"/>
                  <a:pt x="482" y="98"/>
                </a:cubicBezTo>
                <a:lnTo>
                  <a:pt x="479" y="100"/>
                </a:lnTo>
                <a:lnTo>
                  <a:pt x="478" y="100"/>
                </a:lnTo>
                <a:lnTo>
                  <a:pt x="478" y="100"/>
                </a:lnTo>
                <a:cubicBezTo>
                  <a:pt x="478" y="100"/>
                  <a:pt x="478" y="100"/>
                  <a:pt x="478" y="100"/>
                </a:cubicBezTo>
                <a:cubicBezTo>
                  <a:pt x="472" y="88"/>
                  <a:pt x="459" y="69"/>
                  <a:pt x="459" y="56"/>
                </a:cubicBezTo>
                <a:cubicBezTo>
                  <a:pt x="459" y="25"/>
                  <a:pt x="484" y="12"/>
                  <a:pt x="497" y="6"/>
                </a:cubicBezTo>
                <a:cubicBezTo>
                  <a:pt x="516" y="6"/>
                  <a:pt x="528" y="6"/>
                  <a:pt x="541" y="6"/>
                </a:cubicBezTo>
                <a:cubicBezTo>
                  <a:pt x="547" y="6"/>
                  <a:pt x="547" y="6"/>
                  <a:pt x="554" y="6"/>
                </a:cubicBezTo>
                <a:cubicBezTo>
                  <a:pt x="566" y="6"/>
                  <a:pt x="566" y="6"/>
                  <a:pt x="566" y="6"/>
                </a:cubicBezTo>
                <a:cubicBezTo>
                  <a:pt x="560" y="56"/>
                  <a:pt x="560" y="56"/>
                  <a:pt x="560" y="56"/>
                </a:cubicBezTo>
                <a:cubicBezTo>
                  <a:pt x="547" y="56"/>
                  <a:pt x="547" y="56"/>
                  <a:pt x="547" y="56"/>
                </a:cubicBezTo>
                <a:cubicBezTo>
                  <a:pt x="547" y="56"/>
                  <a:pt x="547" y="56"/>
                  <a:pt x="541" y="56"/>
                </a:cubicBezTo>
                <a:cubicBezTo>
                  <a:pt x="535" y="56"/>
                  <a:pt x="522" y="56"/>
                  <a:pt x="516" y="56"/>
                </a:cubicBezTo>
                <a:cubicBezTo>
                  <a:pt x="516" y="63"/>
                  <a:pt x="516" y="69"/>
                  <a:pt x="522" y="69"/>
                </a:cubicBezTo>
                <a:cubicBezTo>
                  <a:pt x="541" y="100"/>
                  <a:pt x="554" y="113"/>
                  <a:pt x="566" y="125"/>
                </a:cubicBezTo>
                <a:cubicBezTo>
                  <a:pt x="572" y="125"/>
                  <a:pt x="572" y="132"/>
                  <a:pt x="572" y="132"/>
                </a:cubicBezTo>
                <a:cubicBezTo>
                  <a:pt x="585" y="132"/>
                  <a:pt x="585" y="132"/>
                  <a:pt x="585" y="132"/>
                </a:cubicBezTo>
                <a:cubicBezTo>
                  <a:pt x="579" y="144"/>
                  <a:pt x="579" y="144"/>
                  <a:pt x="579" y="144"/>
                </a:cubicBezTo>
                <a:cubicBezTo>
                  <a:pt x="579" y="146"/>
                  <a:pt x="579" y="147"/>
                  <a:pt x="579" y="148"/>
                </a:cubicBezTo>
                <a:lnTo>
                  <a:pt x="579" y="149"/>
                </a:lnTo>
                <a:lnTo>
                  <a:pt x="582" y="148"/>
                </a:lnTo>
                <a:cubicBezTo>
                  <a:pt x="616" y="138"/>
                  <a:pt x="653" y="132"/>
                  <a:pt x="691" y="132"/>
                </a:cubicBezTo>
                <a:cubicBezTo>
                  <a:pt x="891" y="132"/>
                  <a:pt x="1054" y="288"/>
                  <a:pt x="1054" y="489"/>
                </a:cubicBezTo>
                <a:cubicBezTo>
                  <a:pt x="1054" y="652"/>
                  <a:pt x="938" y="793"/>
                  <a:pt x="781" y="834"/>
                </a:cubicBezTo>
                <a:lnTo>
                  <a:pt x="781" y="834"/>
                </a:lnTo>
                <a:lnTo>
                  <a:pt x="783" y="834"/>
                </a:lnTo>
                <a:cubicBezTo>
                  <a:pt x="790" y="835"/>
                  <a:pt x="797" y="836"/>
                  <a:pt x="804" y="837"/>
                </a:cubicBezTo>
                <a:lnTo>
                  <a:pt x="810" y="838"/>
                </a:lnTo>
                <a:lnTo>
                  <a:pt x="810" y="838"/>
                </a:lnTo>
                <a:lnTo>
                  <a:pt x="1578" y="566"/>
                </a:lnTo>
                <a:lnTo>
                  <a:pt x="1619" y="476"/>
                </a:lnTo>
                <a:lnTo>
                  <a:pt x="1663" y="501"/>
                </a:lnTo>
                <a:lnTo>
                  <a:pt x="1649" y="536"/>
                </a:lnTo>
                <a:lnTo>
                  <a:pt x="1694" y="514"/>
                </a:lnTo>
                <a:lnTo>
                  <a:pt x="1713" y="564"/>
                </a:lnTo>
                <a:lnTo>
                  <a:pt x="1744" y="564"/>
                </a:lnTo>
                <a:lnTo>
                  <a:pt x="1744" y="613"/>
                </a:lnTo>
                <a:lnTo>
                  <a:pt x="1604" y="613"/>
                </a:lnTo>
                <a:lnTo>
                  <a:pt x="884" y="863"/>
                </a:lnTo>
                <a:lnTo>
                  <a:pt x="903" y="873"/>
                </a:lnTo>
                <a:cubicBezTo>
                  <a:pt x="1012" y="929"/>
                  <a:pt x="1111" y="1039"/>
                  <a:pt x="1154" y="1164"/>
                </a:cubicBezTo>
                <a:cubicBezTo>
                  <a:pt x="1154" y="1176"/>
                  <a:pt x="1154" y="1176"/>
                  <a:pt x="1154" y="1176"/>
                </a:cubicBezTo>
                <a:cubicBezTo>
                  <a:pt x="1154" y="1176"/>
                  <a:pt x="1154" y="1176"/>
                  <a:pt x="1160" y="1176"/>
                </a:cubicBezTo>
                <a:cubicBezTo>
                  <a:pt x="1160" y="1189"/>
                  <a:pt x="1160" y="1189"/>
                  <a:pt x="1160" y="1189"/>
                </a:cubicBezTo>
                <a:cubicBezTo>
                  <a:pt x="1167" y="1220"/>
                  <a:pt x="1173" y="1251"/>
                  <a:pt x="1173" y="1289"/>
                </a:cubicBezTo>
                <a:cubicBezTo>
                  <a:pt x="1173" y="1334"/>
                  <a:pt x="1167" y="1379"/>
                  <a:pt x="1156" y="1423"/>
                </a:cubicBezTo>
                <a:lnTo>
                  <a:pt x="1154" y="1430"/>
                </a:lnTo>
                <a:lnTo>
                  <a:pt x="1161" y="1426"/>
                </a:lnTo>
                <a:cubicBezTo>
                  <a:pt x="1223" y="1395"/>
                  <a:pt x="1299" y="1357"/>
                  <a:pt x="1368" y="1357"/>
                </a:cubicBezTo>
                <a:cubicBezTo>
                  <a:pt x="1393" y="1357"/>
                  <a:pt x="1424" y="1363"/>
                  <a:pt x="1449" y="1382"/>
                </a:cubicBezTo>
                <a:cubicBezTo>
                  <a:pt x="1537" y="1445"/>
                  <a:pt x="1600" y="1533"/>
                  <a:pt x="1625" y="1570"/>
                </a:cubicBezTo>
                <a:cubicBezTo>
                  <a:pt x="1751" y="1514"/>
                  <a:pt x="1751" y="1514"/>
                  <a:pt x="1751" y="1514"/>
                </a:cubicBezTo>
                <a:cubicBezTo>
                  <a:pt x="1776" y="1558"/>
                  <a:pt x="1776" y="1558"/>
                  <a:pt x="1776" y="1558"/>
                </a:cubicBezTo>
                <a:cubicBezTo>
                  <a:pt x="1606" y="1633"/>
                  <a:pt x="1606" y="1633"/>
                  <a:pt x="1606" y="1633"/>
                </a:cubicBezTo>
                <a:cubicBezTo>
                  <a:pt x="1600" y="1627"/>
                  <a:pt x="1600" y="1627"/>
                  <a:pt x="1600" y="1627"/>
                </a:cubicBezTo>
                <a:cubicBezTo>
                  <a:pt x="1594" y="1614"/>
                  <a:pt x="1594" y="1614"/>
                  <a:pt x="1594" y="1614"/>
                </a:cubicBezTo>
                <a:cubicBezTo>
                  <a:pt x="1594" y="1614"/>
                  <a:pt x="1594" y="1614"/>
                  <a:pt x="1594" y="1614"/>
                </a:cubicBezTo>
                <a:lnTo>
                  <a:pt x="1594" y="1614"/>
                </a:lnTo>
                <a:lnTo>
                  <a:pt x="1595" y="1614"/>
                </a:lnTo>
                <a:lnTo>
                  <a:pt x="1595" y="1614"/>
                </a:lnTo>
                <a:lnTo>
                  <a:pt x="1595" y="1613"/>
                </a:lnTo>
                <a:lnTo>
                  <a:pt x="1596" y="1613"/>
                </a:lnTo>
                <a:lnTo>
                  <a:pt x="1597" y="1613"/>
                </a:lnTo>
                <a:lnTo>
                  <a:pt x="1597" y="1612"/>
                </a:lnTo>
                <a:lnTo>
                  <a:pt x="1598" y="1612"/>
                </a:lnTo>
                <a:lnTo>
                  <a:pt x="1598" y="1612"/>
                </a:lnTo>
                <a:lnTo>
                  <a:pt x="1599" y="1612"/>
                </a:lnTo>
                <a:lnTo>
                  <a:pt x="1600" y="1611"/>
                </a:lnTo>
                <a:lnTo>
                  <a:pt x="1602" y="1610"/>
                </a:lnTo>
                <a:lnTo>
                  <a:pt x="1603" y="1610"/>
                </a:lnTo>
                <a:lnTo>
                  <a:pt x="1604" y="1609"/>
                </a:lnTo>
                <a:lnTo>
                  <a:pt x="1605" y="1609"/>
                </a:lnTo>
                <a:lnTo>
                  <a:pt x="1606" y="1608"/>
                </a:lnTo>
                <a:lnTo>
                  <a:pt x="1606" y="1608"/>
                </a:lnTo>
                <a:lnTo>
                  <a:pt x="1605" y="1609"/>
                </a:lnTo>
                <a:lnTo>
                  <a:pt x="1605" y="1609"/>
                </a:lnTo>
                <a:lnTo>
                  <a:pt x="1604" y="1609"/>
                </a:lnTo>
                <a:lnTo>
                  <a:pt x="1603" y="1609"/>
                </a:lnTo>
                <a:lnTo>
                  <a:pt x="1603" y="1610"/>
                </a:lnTo>
                <a:lnTo>
                  <a:pt x="1602" y="1610"/>
                </a:lnTo>
                <a:lnTo>
                  <a:pt x="1602" y="1610"/>
                </a:lnTo>
                <a:lnTo>
                  <a:pt x="1601" y="1611"/>
                </a:lnTo>
                <a:lnTo>
                  <a:pt x="1600" y="1611"/>
                </a:lnTo>
                <a:lnTo>
                  <a:pt x="1598" y="1612"/>
                </a:lnTo>
                <a:lnTo>
                  <a:pt x="1597" y="1612"/>
                </a:lnTo>
                <a:lnTo>
                  <a:pt x="1596" y="1613"/>
                </a:lnTo>
                <a:lnTo>
                  <a:pt x="1595" y="1614"/>
                </a:lnTo>
                <a:lnTo>
                  <a:pt x="1594" y="1614"/>
                </a:lnTo>
                <a:lnTo>
                  <a:pt x="1594" y="1614"/>
                </a:lnTo>
                <a:cubicBezTo>
                  <a:pt x="1594" y="1614"/>
                  <a:pt x="1594" y="1614"/>
                  <a:pt x="1594" y="1608"/>
                </a:cubicBezTo>
                <a:cubicBezTo>
                  <a:pt x="1588" y="1608"/>
                  <a:pt x="1588" y="1602"/>
                  <a:pt x="1581" y="1595"/>
                </a:cubicBezTo>
                <a:cubicBezTo>
                  <a:pt x="1575" y="1583"/>
                  <a:pt x="1562" y="1564"/>
                  <a:pt x="1544" y="1545"/>
                </a:cubicBezTo>
                <a:cubicBezTo>
                  <a:pt x="1519" y="1508"/>
                  <a:pt x="1468" y="1457"/>
                  <a:pt x="1418" y="1420"/>
                </a:cubicBezTo>
                <a:cubicBezTo>
                  <a:pt x="1406" y="1413"/>
                  <a:pt x="1387" y="1407"/>
                  <a:pt x="1368" y="1407"/>
                </a:cubicBezTo>
                <a:cubicBezTo>
                  <a:pt x="1311" y="1407"/>
                  <a:pt x="1242" y="1439"/>
                  <a:pt x="1186" y="1470"/>
                </a:cubicBezTo>
                <a:cubicBezTo>
                  <a:pt x="1165" y="1484"/>
                  <a:pt x="1145" y="1497"/>
                  <a:pt x="1129" y="1508"/>
                </a:cubicBezTo>
                <a:lnTo>
                  <a:pt x="1123" y="1512"/>
                </a:lnTo>
                <a:lnTo>
                  <a:pt x="1116" y="1527"/>
                </a:lnTo>
                <a:cubicBezTo>
                  <a:pt x="1072" y="1612"/>
                  <a:pt x="1005" y="1674"/>
                  <a:pt x="922" y="1677"/>
                </a:cubicBezTo>
                <a:cubicBezTo>
                  <a:pt x="766" y="1671"/>
                  <a:pt x="546" y="1464"/>
                  <a:pt x="540" y="1251"/>
                </a:cubicBezTo>
                <a:cubicBezTo>
                  <a:pt x="540" y="1185"/>
                  <a:pt x="546" y="1115"/>
                  <a:pt x="561" y="1051"/>
                </a:cubicBezTo>
                <a:lnTo>
                  <a:pt x="566" y="1032"/>
                </a:lnTo>
                <a:lnTo>
                  <a:pt x="163" y="1330"/>
                </a:lnTo>
                <a:lnTo>
                  <a:pt x="163" y="1331"/>
                </a:lnTo>
                <a:cubicBezTo>
                  <a:pt x="163" y="1335"/>
                  <a:pt x="163" y="1339"/>
                  <a:pt x="163" y="1345"/>
                </a:cubicBezTo>
                <a:cubicBezTo>
                  <a:pt x="163" y="1345"/>
                  <a:pt x="163" y="1352"/>
                  <a:pt x="163" y="1352"/>
                </a:cubicBezTo>
                <a:cubicBezTo>
                  <a:pt x="176" y="1364"/>
                  <a:pt x="176" y="1364"/>
                  <a:pt x="176" y="1364"/>
                </a:cubicBezTo>
                <a:cubicBezTo>
                  <a:pt x="138" y="1401"/>
                  <a:pt x="138" y="1401"/>
                  <a:pt x="138" y="1401"/>
                </a:cubicBezTo>
                <a:cubicBezTo>
                  <a:pt x="132" y="1389"/>
                  <a:pt x="132" y="1389"/>
                  <a:pt x="132" y="1389"/>
                </a:cubicBezTo>
                <a:cubicBezTo>
                  <a:pt x="125" y="1384"/>
                  <a:pt x="120" y="1378"/>
                  <a:pt x="118" y="1371"/>
                </a:cubicBezTo>
                <a:lnTo>
                  <a:pt x="116" y="1365"/>
                </a:lnTo>
                <a:lnTo>
                  <a:pt x="31" y="1427"/>
                </a:lnTo>
                <a:lnTo>
                  <a:pt x="13" y="1396"/>
                </a:lnTo>
                <a:lnTo>
                  <a:pt x="0" y="1389"/>
                </a:lnTo>
                <a:lnTo>
                  <a:pt x="594" y="952"/>
                </a:lnTo>
                <a:lnTo>
                  <a:pt x="602" y="936"/>
                </a:lnTo>
                <a:cubicBezTo>
                  <a:pt x="622" y="898"/>
                  <a:pt x="647" y="867"/>
                  <a:pt x="681" y="849"/>
                </a:cubicBezTo>
                <a:lnTo>
                  <a:pt x="690" y="845"/>
                </a:lnTo>
                <a:lnTo>
                  <a:pt x="673" y="845"/>
                </a:lnTo>
                <a:cubicBezTo>
                  <a:pt x="632" y="843"/>
                  <a:pt x="593" y="834"/>
                  <a:pt x="556" y="819"/>
                </a:cubicBezTo>
                <a:lnTo>
                  <a:pt x="547" y="816"/>
                </a:lnTo>
                <a:lnTo>
                  <a:pt x="545" y="818"/>
                </a:lnTo>
                <a:cubicBezTo>
                  <a:pt x="541" y="826"/>
                  <a:pt x="541" y="826"/>
                  <a:pt x="541" y="826"/>
                </a:cubicBezTo>
                <a:cubicBezTo>
                  <a:pt x="540" y="821"/>
                  <a:pt x="540" y="817"/>
                  <a:pt x="539" y="813"/>
                </a:cubicBezTo>
                <a:lnTo>
                  <a:pt x="539" y="812"/>
                </a:lnTo>
                <a:lnTo>
                  <a:pt x="532" y="809"/>
                </a:lnTo>
                <a:cubicBezTo>
                  <a:pt x="452" y="770"/>
                  <a:pt x="388" y="703"/>
                  <a:pt x="354" y="623"/>
                </a:cubicBezTo>
                <a:lnTo>
                  <a:pt x="353" y="619"/>
                </a:lnTo>
                <a:lnTo>
                  <a:pt x="314" y="644"/>
                </a:lnTo>
                <a:lnTo>
                  <a:pt x="295" y="612"/>
                </a:lnTo>
                <a:lnTo>
                  <a:pt x="289" y="601"/>
                </a:lnTo>
                <a:lnTo>
                  <a:pt x="337" y="569"/>
                </a:lnTo>
                <a:lnTo>
                  <a:pt x="334" y="555"/>
                </a:lnTo>
                <a:cubicBezTo>
                  <a:pt x="329" y="534"/>
                  <a:pt x="327" y="511"/>
                  <a:pt x="327" y="489"/>
                </a:cubicBezTo>
                <a:cubicBezTo>
                  <a:pt x="327" y="377"/>
                  <a:pt x="377" y="279"/>
                  <a:pt x="457" y="214"/>
                </a:cubicBezTo>
                <a:lnTo>
                  <a:pt x="463" y="210"/>
                </a:lnTo>
                <a:lnTo>
                  <a:pt x="460" y="209"/>
                </a:lnTo>
                <a:cubicBezTo>
                  <a:pt x="449" y="204"/>
                  <a:pt x="435" y="199"/>
                  <a:pt x="421" y="195"/>
                </a:cubicBezTo>
                <a:cubicBezTo>
                  <a:pt x="383" y="176"/>
                  <a:pt x="333" y="151"/>
                  <a:pt x="295" y="119"/>
                </a:cubicBezTo>
                <a:lnTo>
                  <a:pt x="295" y="119"/>
                </a:lnTo>
                <a:lnTo>
                  <a:pt x="295" y="119"/>
                </a:lnTo>
                <a:lnTo>
                  <a:pt x="296" y="118"/>
                </a:lnTo>
                <a:lnTo>
                  <a:pt x="296" y="117"/>
                </a:lnTo>
                <a:lnTo>
                  <a:pt x="297" y="115"/>
                </a:lnTo>
                <a:lnTo>
                  <a:pt x="298" y="114"/>
                </a:lnTo>
                <a:cubicBezTo>
                  <a:pt x="298" y="113"/>
                  <a:pt x="299" y="112"/>
                  <a:pt x="299" y="111"/>
                </a:cubicBezTo>
                <a:lnTo>
                  <a:pt x="299" y="111"/>
                </a:lnTo>
                <a:lnTo>
                  <a:pt x="300" y="110"/>
                </a:lnTo>
                <a:lnTo>
                  <a:pt x="300" y="109"/>
                </a:lnTo>
                <a:lnTo>
                  <a:pt x="301" y="108"/>
                </a:lnTo>
                <a:lnTo>
                  <a:pt x="301" y="107"/>
                </a:lnTo>
                <a:lnTo>
                  <a:pt x="301" y="107"/>
                </a:lnTo>
                <a:cubicBezTo>
                  <a:pt x="301" y="107"/>
                  <a:pt x="301" y="107"/>
                  <a:pt x="301" y="107"/>
                </a:cubicBezTo>
                <a:lnTo>
                  <a:pt x="301" y="107"/>
                </a:lnTo>
                <a:lnTo>
                  <a:pt x="301" y="107"/>
                </a:lnTo>
                <a:lnTo>
                  <a:pt x="301" y="108"/>
                </a:lnTo>
                <a:lnTo>
                  <a:pt x="301" y="108"/>
                </a:lnTo>
                <a:lnTo>
                  <a:pt x="300" y="109"/>
                </a:lnTo>
                <a:lnTo>
                  <a:pt x="299" y="111"/>
                </a:lnTo>
                <a:lnTo>
                  <a:pt x="299" y="112"/>
                </a:lnTo>
                <a:cubicBezTo>
                  <a:pt x="298" y="113"/>
                  <a:pt x="298" y="114"/>
                  <a:pt x="297" y="115"/>
                </a:cubicBezTo>
                <a:lnTo>
                  <a:pt x="297" y="115"/>
                </a:lnTo>
                <a:lnTo>
                  <a:pt x="297" y="116"/>
                </a:lnTo>
                <a:lnTo>
                  <a:pt x="296" y="117"/>
                </a:lnTo>
                <a:lnTo>
                  <a:pt x="296" y="118"/>
                </a:lnTo>
                <a:lnTo>
                  <a:pt x="296" y="118"/>
                </a:lnTo>
                <a:lnTo>
                  <a:pt x="295" y="119"/>
                </a:lnTo>
                <a:lnTo>
                  <a:pt x="295" y="119"/>
                </a:lnTo>
                <a:cubicBezTo>
                  <a:pt x="295" y="119"/>
                  <a:pt x="295" y="119"/>
                  <a:pt x="295" y="119"/>
                </a:cubicBezTo>
                <a:cubicBezTo>
                  <a:pt x="276" y="107"/>
                  <a:pt x="270" y="88"/>
                  <a:pt x="270" y="69"/>
                </a:cubicBezTo>
                <a:cubicBezTo>
                  <a:pt x="270" y="31"/>
                  <a:pt x="314" y="19"/>
                  <a:pt x="333" y="13"/>
                </a:cubicBezTo>
                <a:cubicBezTo>
                  <a:pt x="358" y="6"/>
                  <a:pt x="383" y="6"/>
                  <a:pt x="383" y="6"/>
                </a:cubicBezTo>
                <a:cubicBezTo>
                  <a:pt x="402" y="0"/>
                  <a:pt x="402" y="0"/>
                  <a:pt x="402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cap="all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20518"/>
            <a:ext cx="12089416" cy="6846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Freeform 197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887920" y="2355307"/>
              <a:ext cx="4400694" cy="2169900"/>
            </a:xfrm>
            <a:custGeom>
              <a:avLst/>
              <a:gdLst>
                <a:gd name="T0" fmla="*/ 238 w 1347"/>
                <a:gd name="T1" fmla="*/ 94 h 671"/>
                <a:gd name="T2" fmla="*/ 264 w 1347"/>
                <a:gd name="T3" fmla="*/ 254 h 671"/>
                <a:gd name="T4" fmla="*/ 296 w 1347"/>
                <a:gd name="T5" fmla="*/ 275 h 671"/>
                <a:gd name="T6" fmla="*/ 85 w 1347"/>
                <a:gd name="T7" fmla="*/ 295 h 671"/>
                <a:gd name="T8" fmla="*/ 89 w 1347"/>
                <a:gd name="T9" fmla="*/ 658 h 671"/>
                <a:gd name="T10" fmla="*/ 599 w 1347"/>
                <a:gd name="T11" fmla="*/ 658 h 671"/>
                <a:gd name="T12" fmla="*/ 1159 w 1347"/>
                <a:gd name="T13" fmla="*/ 608 h 671"/>
                <a:gd name="T14" fmla="*/ 1287 w 1347"/>
                <a:gd name="T15" fmla="*/ 397 h 671"/>
                <a:gd name="T16" fmla="*/ 948 w 1347"/>
                <a:gd name="T17" fmla="*/ 248 h 671"/>
                <a:gd name="T18" fmla="*/ 940 w 1347"/>
                <a:gd name="T19" fmla="*/ 85 h 671"/>
                <a:gd name="T20" fmla="*/ 1148 w 1347"/>
                <a:gd name="T21" fmla="*/ 64 h 671"/>
                <a:gd name="T22" fmla="*/ 1115 w 1347"/>
                <a:gd name="T23" fmla="*/ 14 h 671"/>
                <a:gd name="T24" fmla="*/ 755 w 1347"/>
                <a:gd name="T25" fmla="*/ 23 h 671"/>
                <a:gd name="T26" fmla="*/ 268 w 1347"/>
                <a:gd name="T27" fmla="*/ 8 h 671"/>
                <a:gd name="T28" fmla="*/ 19 w 1347"/>
                <a:gd name="T29" fmla="*/ 29 h 671"/>
                <a:gd name="T30" fmla="*/ 1201 w 1347"/>
                <a:gd name="T31" fmla="*/ 47 h 671"/>
                <a:gd name="T32" fmla="*/ 1190 w 1347"/>
                <a:gd name="T33" fmla="*/ 21 h 671"/>
                <a:gd name="T34" fmla="*/ 1140 w 1347"/>
                <a:gd name="T35" fmla="*/ 42 h 671"/>
                <a:gd name="T36" fmla="*/ 1110 w 1347"/>
                <a:gd name="T37" fmla="*/ 31 h 671"/>
                <a:gd name="T38" fmla="*/ 270 w 1347"/>
                <a:gd name="T39" fmla="*/ 190 h 671"/>
                <a:gd name="T40" fmla="*/ 77 w 1347"/>
                <a:gd name="T41" fmla="*/ 339 h 671"/>
                <a:gd name="T42" fmla="*/ 95 w 1347"/>
                <a:gd name="T43" fmla="*/ 651 h 671"/>
                <a:gd name="T44" fmla="*/ 100 w 1347"/>
                <a:gd name="T45" fmla="*/ 578 h 671"/>
                <a:gd name="T46" fmla="*/ 146 w 1347"/>
                <a:gd name="T47" fmla="*/ 643 h 671"/>
                <a:gd name="T48" fmla="*/ 243 w 1347"/>
                <a:gd name="T49" fmla="*/ 636 h 671"/>
                <a:gd name="T50" fmla="*/ 416 w 1347"/>
                <a:gd name="T51" fmla="*/ 654 h 671"/>
                <a:gd name="T52" fmla="*/ 590 w 1347"/>
                <a:gd name="T53" fmla="*/ 639 h 671"/>
                <a:gd name="T54" fmla="*/ 693 w 1347"/>
                <a:gd name="T55" fmla="*/ 644 h 671"/>
                <a:gd name="T56" fmla="*/ 764 w 1347"/>
                <a:gd name="T57" fmla="*/ 644 h 671"/>
                <a:gd name="T58" fmla="*/ 1069 w 1347"/>
                <a:gd name="T59" fmla="*/ 636 h 671"/>
                <a:gd name="T60" fmla="*/ 1202 w 1347"/>
                <a:gd name="T61" fmla="*/ 548 h 671"/>
                <a:gd name="T62" fmla="*/ 1317 w 1347"/>
                <a:gd name="T63" fmla="*/ 474 h 671"/>
                <a:gd name="T64" fmla="*/ 1318 w 1347"/>
                <a:gd name="T65" fmla="*/ 460 h 671"/>
                <a:gd name="T66" fmla="*/ 879 w 1347"/>
                <a:gd name="T67" fmla="*/ 615 h 671"/>
                <a:gd name="T68" fmla="*/ 219 w 1347"/>
                <a:gd name="T69" fmla="*/ 628 h 671"/>
                <a:gd name="T70" fmla="*/ 87 w 1347"/>
                <a:gd name="T71" fmla="*/ 347 h 671"/>
                <a:gd name="T72" fmla="*/ 278 w 1347"/>
                <a:gd name="T73" fmla="*/ 301 h 671"/>
                <a:gd name="T74" fmla="*/ 313 w 1347"/>
                <a:gd name="T75" fmla="*/ 320 h 671"/>
                <a:gd name="T76" fmla="*/ 899 w 1347"/>
                <a:gd name="T77" fmla="*/ 298 h 671"/>
                <a:gd name="T78" fmla="*/ 826 w 1347"/>
                <a:gd name="T79" fmla="*/ 330 h 671"/>
                <a:gd name="T80" fmla="*/ 889 w 1347"/>
                <a:gd name="T81" fmla="*/ 296 h 671"/>
                <a:gd name="T82" fmla="*/ 791 w 1347"/>
                <a:gd name="T83" fmla="*/ 343 h 671"/>
                <a:gd name="T84" fmla="*/ 1030 w 1347"/>
                <a:gd name="T85" fmla="*/ 327 h 671"/>
                <a:gd name="T86" fmla="*/ 1000 w 1347"/>
                <a:gd name="T87" fmla="*/ 307 h 671"/>
                <a:gd name="T88" fmla="*/ 951 w 1347"/>
                <a:gd name="T89" fmla="*/ 280 h 671"/>
                <a:gd name="T90" fmla="*/ 288 w 1347"/>
                <a:gd name="T91" fmla="*/ 342 h 671"/>
                <a:gd name="T92" fmla="*/ 905 w 1347"/>
                <a:gd name="T93" fmla="*/ 318 h 671"/>
                <a:gd name="T94" fmla="*/ 908 w 1347"/>
                <a:gd name="T95" fmla="*/ 243 h 671"/>
                <a:gd name="T96" fmla="*/ 927 w 1347"/>
                <a:gd name="T97" fmla="*/ 178 h 671"/>
                <a:gd name="T98" fmla="*/ 914 w 1347"/>
                <a:gd name="T99" fmla="*/ 184 h 671"/>
                <a:gd name="T100" fmla="*/ 905 w 1347"/>
                <a:gd name="T101" fmla="*/ 24 h 671"/>
                <a:gd name="T102" fmla="*/ 923 w 1347"/>
                <a:gd name="T103" fmla="*/ 71 h 671"/>
                <a:gd name="T104" fmla="*/ 900 w 1347"/>
                <a:gd name="T105" fmla="*/ 115 h 671"/>
                <a:gd name="T106" fmla="*/ 791 w 1347"/>
                <a:gd name="T107" fmla="*/ 35 h 671"/>
                <a:gd name="T108" fmla="*/ 881 w 1347"/>
                <a:gd name="T109" fmla="*/ 71 h 671"/>
                <a:gd name="T110" fmla="*/ 903 w 1347"/>
                <a:gd name="T111" fmla="*/ 232 h 671"/>
                <a:gd name="T112" fmla="*/ 295 w 1347"/>
                <a:gd name="T113" fmla="*/ 189 h 671"/>
                <a:gd name="T114" fmla="*/ 272 w 1347"/>
                <a:gd name="T115" fmla="*/ 24 h 671"/>
                <a:gd name="T116" fmla="*/ 271 w 1347"/>
                <a:gd name="T117" fmla="*/ 68 h 671"/>
                <a:gd name="T118" fmla="*/ 265 w 1347"/>
                <a:gd name="T119" fmla="*/ 133 h 671"/>
                <a:gd name="T120" fmla="*/ 266 w 1347"/>
                <a:gd name="T121" fmla="*/ 85 h 671"/>
                <a:gd name="T122" fmla="*/ 18 w 1347"/>
                <a:gd name="T123" fmla="*/ 43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47" h="671">
                  <a:moveTo>
                    <a:pt x="4" y="49"/>
                  </a:moveTo>
                  <a:lnTo>
                    <a:pt x="4" y="49"/>
                  </a:lnTo>
                  <a:lnTo>
                    <a:pt x="11" y="51"/>
                  </a:lnTo>
                  <a:lnTo>
                    <a:pt x="18" y="53"/>
                  </a:lnTo>
                  <a:lnTo>
                    <a:pt x="32" y="54"/>
                  </a:lnTo>
                  <a:lnTo>
                    <a:pt x="48" y="54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75" y="54"/>
                  </a:lnTo>
                  <a:lnTo>
                    <a:pt x="85" y="54"/>
                  </a:lnTo>
                  <a:lnTo>
                    <a:pt x="108" y="53"/>
                  </a:lnTo>
                  <a:lnTo>
                    <a:pt x="108" y="53"/>
                  </a:lnTo>
                  <a:lnTo>
                    <a:pt x="111" y="54"/>
                  </a:lnTo>
                  <a:lnTo>
                    <a:pt x="114" y="55"/>
                  </a:lnTo>
                  <a:lnTo>
                    <a:pt x="130" y="58"/>
                  </a:lnTo>
                  <a:lnTo>
                    <a:pt x="153" y="58"/>
                  </a:lnTo>
                  <a:lnTo>
                    <a:pt x="178" y="58"/>
                  </a:lnTo>
                  <a:lnTo>
                    <a:pt x="229" y="55"/>
                  </a:lnTo>
                  <a:lnTo>
                    <a:pt x="259" y="54"/>
                  </a:lnTo>
                  <a:lnTo>
                    <a:pt x="259" y="54"/>
                  </a:lnTo>
                  <a:lnTo>
                    <a:pt x="252" y="58"/>
                  </a:lnTo>
                  <a:lnTo>
                    <a:pt x="245" y="62"/>
                  </a:lnTo>
                  <a:lnTo>
                    <a:pt x="242" y="70"/>
                  </a:lnTo>
                  <a:lnTo>
                    <a:pt x="239" y="77"/>
                  </a:lnTo>
                  <a:lnTo>
                    <a:pt x="238" y="85"/>
                  </a:lnTo>
                  <a:lnTo>
                    <a:pt x="238" y="94"/>
                  </a:lnTo>
                  <a:lnTo>
                    <a:pt x="239" y="101"/>
                  </a:lnTo>
                  <a:lnTo>
                    <a:pt x="242" y="108"/>
                  </a:lnTo>
                  <a:lnTo>
                    <a:pt x="242" y="108"/>
                  </a:lnTo>
                  <a:lnTo>
                    <a:pt x="244" y="120"/>
                  </a:lnTo>
                  <a:lnTo>
                    <a:pt x="249" y="132"/>
                  </a:lnTo>
                  <a:lnTo>
                    <a:pt x="252" y="137"/>
                  </a:lnTo>
                  <a:lnTo>
                    <a:pt x="256" y="142"/>
                  </a:lnTo>
                  <a:lnTo>
                    <a:pt x="260" y="144"/>
                  </a:lnTo>
                  <a:lnTo>
                    <a:pt x="266" y="147"/>
                  </a:lnTo>
                  <a:lnTo>
                    <a:pt x="266" y="147"/>
                  </a:lnTo>
                  <a:lnTo>
                    <a:pt x="266" y="159"/>
                  </a:lnTo>
                  <a:lnTo>
                    <a:pt x="266" y="159"/>
                  </a:lnTo>
                  <a:lnTo>
                    <a:pt x="262" y="162"/>
                  </a:lnTo>
                  <a:lnTo>
                    <a:pt x="259" y="166"/>
                  </a:lnTo>
                  <a:lnTo>
                    <a:pt x="258" y="171"/>
                  </a:lnTo>
                  <a:lnTo>
                    <a:pt x="255" y="176"/>
                  </a:lnTo>
                  <a:lnTo>
                    <a:pt x="254" y="188"/>
                  </a:lnTo>
                  <a:lnTo>
                    <a:pt x="255" y="200"/>
                  </a:lnTo>
                  <a:lnTo>
                    <a:pt x="258" y="212"/>
                  </a:lnTo>
                  <a:lnTo>
                    <a:pt x="261" y="224"/>
                  </a:lnTo>
                  <a:lnTo>
                    <a:pt x="266" y="235"/>
                  </a:lnTo>
                  <a:lnTo>
                    <a:pt x="270" y="242"/>
                  </a:lnTo>
                  <a:lnTo>
                    <a:pt x="270" y="242"/>
                  </a:lnTo>
                  <a:lnTo>
                    <a:pt x="267" y="245"/>
                  </a:lnTo>
                  <a:lnTo>
                    <a:pt x="265" y="249"/>
                  </a:lnTo>
                  <a:lnTo>
                    <a:pt x="264" y="254"/>
                  </a:lnTo>
                  <a:lnTo>
                    <a:pt x="262" y="259"/>
                  </a:lnTo>
                  <a:lnTo>
                    <a:pt x="262" y="263"/>
                  </a:lnTo>
                  <a:lnTo>
                    <a:pt x="264" y="268"/>
                  </a:lnTo>
                  <a:lnTo>
                    <a:pt x="265" y="272"/>
                  </a:lnTo>
                  <a:lnTo>
                    <a:pt x="268" y="274"/>
                  </a:lnTo>
                  <a:lnTo>
                    <a:pt x="268" y="274"/>
                  </a:lnTo>
                  <a:lnTo>
                    <a:pt x="272" y="274"/>
                  </a:lnTo>
                  <a:lnTo>
                    <a:pt x="273" y="273"/>
                  </a:lnTo>
                  <a:lnTo>
                    <a:pt x="274" y="269"/>
                  </a:lnTo>
                  <a:lnTo>
                    <a:pt x="274" y="265"/>
                  </a:lnTo>
                  <a:lnTo>
                    <a:pt x="274" y="256"/>
                  </a:lnTo>
                  <a:lnTo>
                    <a:pt x="274" y="253"/>
                  </a:lnTo>
                  <a:lnTo>
                    <a:pt x="276" y="250"/>
                  </a:lnTo>
                  <a:lnTo>
                    <a:pt x="276" y="250"/>
                  </a:lnTo>
                  <a:lnTo>
                    <a:pt x="278" y="251"/>
                  </a:lnTo>
                  <a:lnTo>
                    <a:pt x="278" y="251"/>
                  </a:lnTo>
                  <a:lnTo>
                    <a:pt x="282" y="254"/>
                  </a:lnTo>
                  <a:lnTo>
                    <a:pt x="285" y="255"/>
                  </a:lnTo>
                  <a:lnTo>
                    <a:pt x="289" y="256"/>
                  </a:lnTo>
                  <a:lnTo>
                    <a:pt x="294" y="255"/>
                  </a:lnTo>
                  <a:lnTo>
                    <a:pt x="294" y="255"/>
                  </a:lnTo>
                  <a:lnTo>
                    <a:pt x="295" y="260"/>
                  </a:lnTo>
                  <a:lnTo>
                    <a:pt x="296" y="265"/>
                  </a:lnTo>
                  <a:lnTo>
                    <a:pt x="296" y="271"/>
                  </a:lnTo>
                  <a:lnTo>
                    <a:pt x="296" y="275"/>
                  </a:lnTo>
                  <a:lnTo>
                    <a:pt x="296" y="275"/>
                  </a:lnTo>
                  <a:lnTo>
                    <a:pt x="268" y="275"/>
                  </a:lnTo>
                  <a:lnTo>
                    <a:pt x="242" y="275"/>
                  </a:lnTo>
                  <a:lnTo>
                    <a:pt x="189" y="277"/>
                  </a:lnTo>
                  <a:lnTo>
                    <a:pt x="189" y="277"/>
                  </a:lnTo>
                  <a:lnTo>
                    <a:pt x="165" y="275"/>
                  </a:lnTo>
                  <a:lnTo>
                    <a:pt x="153" y="274"/>
                  </a:lnTo>
                  <a:lnTo>
                    <a:pt x="141" y="272"/>
                  </a:lnTo>
                  <a:lnTo>
                    <a:pt x="141" y="272"/>
                  </a:lnTo>
                  <a:lnTo>
                    <a:pt x="136" y="271"/>
                  </a:lnTo>
                  <a:lnTo>
                    <a:pt x="130" y="272"/>
                  </a:lnTo>
                  <a:lnTo>
                    <a:pt x="128" y="273"/>
                  </a:lnTo>
                  <a:lnTo>
                    <a:pt x="126" y="274"/>
                  </a:lnTo>
                  <a:lnTo>
                    <a:pt x="128" y="275"/>
                  </a:lnTo>
                  <a:lnTo>
                    <a:pt x="130" y="278"/>
                  </a:lnTo>
                  <a:lnTo>
                    <a:pt x="130" y="278"/>
                  </a:lnTo>
                  <a:lnTo>
                    <a:pt x="124" y="280"/>
                  </a:lnTo>
                  <a:lnTo>
                    <a:pt x="118" y="282"/>
                  </a:lnTo>
                  <a:lnTo>
                    <a:pt x="111" y="284"/>
                  </a:lnTo>
                  <a:lnTo>
                    <a:pt x="105" y="286"/>
                  </a:lnTo>
                  <a:lnTo>
                    <a:pt x="105" y="286"/>
                  </a:lnTo>
                  <a:lnTo>
                    <a:pt x="102" y="285"/>
                  </a:lnTo>
                  <a:lnTo>
                    <a:pt x="100" y="284"/>
                  </a:lnTo>
                  <a:lnTo>
                    <a:pt x="99" y="284"/>
                  </a:lnTo>
                  <a:lnTo>
                    <a:pt x="96" y="285"/>
                  </a:lnTo>
                  <a:lnTo>
                    <a:pt x="90" y="289"/>
                  </a:lnTo>
                  <a:lnTo>
                    <a:pt x="85" y="295"/>
                  </a:lnTo>
                  <a:lnTo>
                    <a:pt x="76" y="308"/>
                  </a:lnTo>
                  <a:lnTo>
                    <a:pt x="71" y="316"/>
                  </a:lnTo>
                  <a:lnTo>
                    <a:pt x="71" y="316"/>
                  </a:lnTo>
                  <a:lnTo>
                    <a:pt x="69" y="318"/>
                  </a:lnTo>
                  <a:lnTo>
                    <a:pt x="66" y="320"/>
                  </a:lnTo>
                  <a:lnTo>
                    <a:pt x="63" y="327"/>
                  </a:lnTo>
                  <a:lnTo>
                    <a:pt x="61" y="337"/>
                  </a:lnTo>
                  <a:lnTo>
                    <a:pt x="61" y="349"/>
                  </a:lnTo>
                  <a:lnTo>
                    <a:pt x="61" y="372"/>
                  </a:lnTo>
                  <a:lnTo>
                    <a:pt x="64" y="387"/>
                  </a:lnTo>
                  <a:lnTo>
                    <a:pt x="64" y="387"/>
                  </a:lnTo>
                  <a:lnTo>
                    <a:pt x="66" y="409"/>
                  </a:lnTo>
                  <a:lnTo>
                    <a:pt x="70" y="431"/>
                  </a:lnTo>
                  <a:lnTo>
                    <a:pt x="70" y="431"/>
                  </a:lnTo>
                  <a:lnTo>
                    <a:pt x="75" y="471"/>
                  </a:lnTo>
                  <a:lnTo>
                    <a:pt x="77" y="510"/>
                  </a:lnTo>
                  <a:lnTo>
                    <a:pt x="77" y="550"/>
                  </a:lnTo>
                  <a:lnTo>
                    <a:pt x="76" y="589"/>
                  </a:lnTo>
                  <a:lnTo>
                    <a:pt x="76" y="589"/>
                  </a:lnTo>
                  <a:lnTo>
                    <a:pt x="75" y="607"/>
                  </a:lnTo>
                  <a:lnTo>
                    <a:pt x="75" y="616"/>
                  </a:lnTo>
                  <a:lnTo>
                    <a:pt x="75" y="626"/>
                  </a:lnTo>
                  <a:lnTo>
                    <a:pt x="77" y="636"/>
                  </a:lnTo>
                  <a:lnTo>
                    <a:pt x="79" y="644"/>
                  </a:lnTo>
                  <a:lnTo>
                    <a:pt x="83" y="652"/>
                  </a:lnTo>
                  <a:lnTo>
                    <a:pt x="89" y="658"/>
                  </a:lnTo>
                  <a:lnTo>
                    <a:pt x="89" y="658"/>
                  </a:lnTo>
                  <a:lnTo>
                    <a:pt x="90" y="661"/>
                  </a:lnTo>
                  <a:lnTo>
                    <a:pt x="91" y="662"/>
                  </a:lnTo>
                  <a:lnTo>
                    <a:pt x="93" y="663"/>
                  </a:lnTo>
                  <a:lnTo>
                    <a:pt x="95" y="663"/>
                  </a:lnTo>
                  <a:lnTo>
                    <a:pt x="95" y="663"/>
                  </a:lnTo>
                  <a:lnTo>
                    <a:pt x="101" y="666"/>
                  </a:lnTo>
                  <a:lnTo>
                    <a:pt x="108" y="668"/>
                  </a:lnTo>
                  <a:lnTo>
                    <a:pt x="124" y="671"/>
                  </a:lnTo>
                  <a:lnTo>
                    <a:pt x="141" y="671"/>
                  </a:lnTo>
                  <a:lnTo>
                    <a:pt x="158" y="671"/>
                  </a:lnTo>
                  <a:lnTo>
                    <a:pt x="193" y="667"/>
                  </a:lnTo>
                  <a:lnTo>
                    <a:pt x="223" y="663"/>
                  </a:lnTo>
                  <a:lnTo>
                    <a:pt x="223" y="663"/>
                  </a:lnTo>
                  <a:lnTo>
                    <a:pt x="260" y="662"/>
                  </a:lnTo>
                  <a:lnTo>
                    <a:pt x="297" y="663"/>
                  </a:lnTo>
                  <a:lnTo>
                    <a:pt x="335" y="664"/>
                  </a:lnTo>
                  <a:lnTo>
                    <a:pt x="373" y="666"/>
                  </a:lnTo>
                  <a:lnTo>
                    <a:pt x="373" y="666"/>
                  </a:lnTo>
                  <a:lnTo>
                    <a:pt x="410" y="663"/>
                  </a:lnTo>
                  <a:lnTo>
                    <a:pt x="448" y="661"/>
                  </a:lnTo>
                  <a:lnTo>
                    <a:pt x="485" y="657"/>
                  </a:lnTo>
                  <a:lnTo>
                    <a:pt x="504" y="657"/>
                  </a:lnTo>
                  <a:lnTo>
                    <a:pt x="524" y="657"/>
                  </a:lnTo>
                  <a:lnTo>
                    <a:pt x="524" y="657"/>
                  </a:lnTo>
                  <a:lnTo>
                    <a:pt x="599" y="658"/>
                  </a:lnTo>
                  <a:lnTo>
                    <a:pt x="675" y="657"/>
                  </a:lnTo>
                  <a:lnTo>
                    <a:pt x="675" y="657"/>
                  </a:lnTo>
                  <a:lnTo>
                    <a:pt x="693" y="658"/>
                  </a:lnTo>
                  <a:lnTo>
                    <a:pt x="711" y="660"/>
                  </a:lnTo>
                  <a:lnTo>
                    <a:pt x="729" y="662"/>
                  </a:lnTo>
                  <a:lnTo>
                    <a:pt x="747" y="662"/>
                  </a:lnTo>
                  <a:lnTo>
                    <a:pt x="747" y="662"/>
                  </a:lnTo>
                  <a:lnTo>
                    <a:pt x="764" y="661"/>
                  </a:lnTo>
                  <a:lnTo>
                    <a:pt x="782" y="660"/>
                  </a:lnTo>
                  <a:lnTo>
                    <a:pt x="799" y="658"/>
                  </a:lnTo>
                  <a:lnTo>
                    <a:pt x="816" y="657"/>
                  </a:lnTo>
                  <a:lnTo>
                    <a:pt x="816" y="657"/>
                  </a:lnTo>
                  <a:lnTo>
                    <a:pt x="891" y="657"/>
                  </a:lnTo>
                  <a:lnTo>
                    <a:pt x="927" y="656"/>
                  </a:lnTo>
                  <a:lnTo>
                    <a:pt x="964" y="654"/>
                  </a:lnTo>
                  <a:lnTo>
                    <a:pt x="964" y="654"/>
                  </a:lnTo>
                  <a:lnTo>
                    <a:pt x="998" y="652"/>
                  </a:lnTo>
                  <a:lnTo>
                    <a:pt x="1033" y="650"/>
                  </a:lnTo>
                  <a:lnTo>
                    <a:pt x="1051" y="649"/>
                  </a:lnTo>
                  <a:lnTo>
                    <a:pt x="1068" y="646"/>
                  </a:lnTo>
                  <a:lnTo>
                    <a:pt x="1085" y="643"/>
                  </a:lnTo>
                  <a:lnTo>
                    <a:pt x="1100" y="637"/>
                  </a:lnTo>
                  <a:lnTo>
                    <a:pt x="1100" y="637"/>
                  </a:lnTo>
                  <a:lnTo>
                    <a:pt x="1116" y="631"/>
                  </a:lnTo>
                  <a:lnTo>
                    <a:pt x="1130" y="624"/>
                  </a:lnTo>
                  <a:lnTo>
                    <a:pt x="1159" y="608"/>
                  </a:lnTo>
                  <a:lnTo>
                    <a:pt x="1215" y="573"/>
                  </a:lnTo>
                  <a:lnTo>
                    <a:pt x="1215" y="573"/>
                  </a:lnTo>
                  <a:lnTo>
                    <a:pt x="1224" y="571"/>
                  </a:lnTo>
                  <a:lnTo>
                    <a:pt x="1234" y="566"/>
                  </a:lnTo>
                  <a:lnTo>
                    <a:pt x="1243" y="561"/>
                  </a:lnTo>
                  <a:lnTo>
                    <a:pt x="1253" y="555"/>
                  </a:lnTo>
                  <a:lnTo>
                    <a:pt x="1271" y="540"/>
                  </a:lnTo>
                  <a:lnTo>
                    <a:pt x="1286" y="527"/>
                  </a:lnTo>
                  <a:lnTo>
                    <a:pt x="1286" y="527"/>
                  </a:lnTo>
                  <a:lnTo>
                    <a:pt x="1306" y="510"/>
                  </a:lnTo>
                  <a:lnTo>
                    <a:pt x="1323" y="495"/>
                  </a:lnTo>
                  <a:lnTo>
                    <a:pt x="1330" y="487"/>
                  </a:lnTo>
                  <a:lnTo>
                    <a:pt x="1336" y="480"/>
                  </a:lnTo>
                  <a:lnTo>
                    <a:pt x="1340" y="472"/>
                  </a:lnTo>
                  <a:lnTo>
                    <a:pt x="1343" y="466"/>
                  </a:lnTo>
                  <a:lnTo>
                    <a:pt x="1343" y="466"/>
                  </a:lnTo>
                  <a:lnTo>
                    <a:pt x="1346" y="460"/>
                  </a:lnTo>
                  <a:lnTo>
                    <a:pt x="1347" y="455"/>
                  </a:lnTo>
                  <a:lnTo>
                    <a:pt x="1347" y="449"/>
                  </a:lnTo>
                  <a:lnTo>
                    <a:pt x="1345" y="444"/>
                  </a:lnTo>
                  <a:lnTo>
                    <a:pt x="1342" y="438"/>
                  </a:lnTo>
                  <a:lnTo>
                    <a:pt x="1338" y="433"/>
                  </a:lnTo>
                  <a:lnTo>
                    <a:pt x="1329" y="425"/>
                  </a:lnTo>
                  <a:lnTo>
                    <a:pt x="1318" y="416"/>
                  </a:lnTo>
                  <a:lnTo>
                    <a:pt x="1306" y="408"/>
                  </a:lnTo>
                  <a:lnTo>
                    <a:pt x="1287" y="397"/>
                  </a:lnTo>
                  <a:lnTo>
                    <a:pt x="1287" y="397"/>
                  </a:lnTo>
                  <a:lnTo>
                    <a:pt x="1275" y="389"/>
                  </a:lnTo>
                  <a:lnTo>
                    <a:pt x="1264" y="379"/>
                  </a:lnTo>
                  <a:lnTo>
                    <a:pt x="1243" y="360"/>
                  </a:lnTo>
                  <a:lnTo>
                    <a:pt x="1223" y="339"/>
                  </a:lnTo>
                  <a:lnTo>
                    <a:pt x="1212" y="330"/>
                  </a:lnTo>
                  <a:lnTo>
                    <a:pt x="1201" y="320"/>
                  </a:lnTo>
                  <a:lnTo>
                    <a:pt x="1201" y="320"/>
                  </a:lnTo>
                  <a:lnTo>
                    <a:pt x="1181" y="306"/>
                  </a:lnTo>
                  <a:lnTo>
                    <a:pt x="1159" y="291"/>
                  </a:lnTo>
                  <a:lnTo>
                    <a:pt x="1137" y="277"/>
                  </a:lnTo>
                  <a:lnTo>
                    <a:pt x="1115" y="266"/>
                  </a:lnTo>
                  <a:lnTo>
                    <a:pt x="1115" y="266"/>
                  </a:lnTo>
                  <a:lnTo>
                    <a:pt x="1105" y="262"/>
                  </a:lnTo>
                  <a:lnTo>
                    <a:pt x="1088" y="257"/>
                  </a:lnTo>
                  <a:lnTo>
                    <a:pt x="1080" y="256"/>
                  </a:lnTo>
                  <a:lnTo>
                    <a:pt x="1072" y="256"/>
                  </a:lnTo>
                  <a:lnTo>
                    <a:pt x="1070" y="256"/>
                  </a:lnTo>
                  <a:lnTo>
                    <a:pt x="1069" y="257"/>
                  </a:lnTo>
                  <a:lnTo>
                    <a:pt x="1068" y="260"/>
                  </a:lnTo>
                  <a:lnTo>
                    <a:pt x="1069" y="262"/>
                  </a:lnTo>
                  <a:lnTo>
                    <a:pt x="1069" y="262"/>
                  </a:lnTo>
                  <a:lnTo>
                    <a:pt x="952" y="263"/>
                  </a:lnTo>
                  <a:lnTo>
                    <a:pt x="952" y="263"/>
                  </a:lnTo>
                  <a:lnTo>
                    <a:pt x="951" y="256"/>
                  </a:lnTo>
                  <a:lnTo>
                    <a:pt x="948" y="248"/>
                  </a:lnTo>
                  <a:lnTo>
                    <a:pt x="944" y="241"/>
                  </a:lnTo>
                  <a:lnTo>
                    <a:pt x="939" y="235"/>
                  </a:lnTo>
                  <a:lnTo>
                    <a:pt x="939" y="235"/>
                  </a:lnTo>
                  <a:lnTo>
                    <a:pt x="944" y="226"/>
                  </a:lnTo>
                  <a:lnTo>
                    <a:pt x="948" y="214"/>
                  </a:lnTo>
                  <a:lnTo>
                    <a:pt x="951" y="202"/>
                  </a:lnTo>
                  <a:lnTo>
                    <a:pt x="952" y="190"/>
                  </a:lnTo>
                  <a:lnTo>
                    <a:pt x="951" y="178"/>
                  </a:lnTo>
                  <a:lnTo>
                    <a:pt x="948" y="172"/>
                  </a:lnTo>
                  <a:lnTo>
                    <a:pt x="946" y="167"/>
                  </a:lnTo>
                  <a:lnTo>
                    <a:pt x="942" y="163"/>
                  </a:lnTo>
                  <a:lnTo>
                    <a:pt x="939" y="160"/>
                  </a:lnTo>
                  <a:lnTo>
                    <a:pt x="933" y="157"/>
                  </a:lnTo>
                  <a:lnTo>
                    <a:pt x="927" y="155"/>
                  </a:lnTo>
                  <a:lnTo>
                    <a:pt x="927" y="155"/>
                  </a:lnTo>
                  <a:lnTo>
                    <a:pt x="926" y="141"/>
                  </a:lnTo>
                  <a:lnTo>
                    <a:pt x="924" y="133"/>
                  </a:lnTo>
                  <a:lnTo>
                    <a:pt x="922" y="126"/>
                  </a:lnTo>
                  <a:lnTo>
                    <a:pt x="922" y="126"/>
                  </a:lnTo>
                  <a:lnTo>
                    <a:pt x="927" y="123"/>
                  </a:lnTo>
                  <a:lnTo>
                    <a:pt x="930" y="118"/>
                  </a:lnTo>
                  <a:lnTo>
                    <a:pt x="934" y="114"/>
                  </a:lnTo>
                  <a:lnTo>
                    <a:pt x="936" y="108"/>
                  </a:lnTo>
                  <a:lnTo>
                    <a:pt x="939" y="103"/>
                  </a:lnTo>
                  <a:lnTo>
                    <a:pt x="940" y="97"/>
                  </a:lnTo>
                  <a:lnTo>
                    <a:pt x="940" y="85"/>
                  </a:lnTo>
                  <a:lnTo>
                    <a:pt x="939" y="80"/>
                  </a:lnTo>
                  <a:lnTo>
                    <a:pt x="938" y="74"/>
                  </a:lnTo>
                  <a:lnTo>
                    <a:pt x="935" y="70"/>
                  </a:lnTo>
                  <a:lnTo>
                    <a:pt x="932" y="65"/>
                  </a:lnTo>
                  <a:lnTo>
                    <a:pt x="928" y="61"/>
                  </a:lnTo>
                  <a:lnTo>
                    <a:pt x="924" y="58"/>
                  </a:lnTo>
                  <a:lnTo>
                    <a:pt x="918" y="54"/>
                  </a:lnTo>
                  <a:lnTo>
                    <a:pt x="914" y="53"/>
                  </a:lnTo>
                  <a:lnTo>
                    <a:pt x="914" y="53"/>
                  </a:lnTo>
                  <a:lnTo>
                    <a:pt x="914" y="43"/>
                  </a:lnTo>
                  <a:lnTo>
                    <a:pt x="914" y="43"/>
                  </a:lnTo>
                  <a:lnTo>
                    <a:pt x="965" y="41"/>
                  </a:lnTo>
                  <a:lnTo>
                    <a:pt x="1018" y="38"/>
                  </a:lnTo>
                  <a:lnTo>
                    <a:pt x="1018" y="38"/>
                  </a:lnTo>
                  <a:lnTo>
                    <a:pt x="1044" y="38"/>
                  </a:lnTo>
                  <a:lnTo>
                    <a:pt x="1070" y="41"/>
                  </a:lnTo>
                  <a:lnTo>
                    <a:pt x="1095" y="42"/>
                  </a:lnTo>
                  <a:lnTo>
                    <a:pt x="1109" y="41"/>
                  </a:lnTo>
                  <a:lnTo>
                    <a:pt x="1121" y="39"/>
                  </a:lnTo>
                  <a:lnTo>
                    <a:pt x="1121" y="39"/>
                  </a:lnTo>
                  <a:lnTo>
                    <a:pt x="1123" y="44"/>
                  </a:lnTo>
                  <a:lnTo>
                    <a:pt x="1125" y="49"/>
                  </a:lnTo>
                  <a:lnTo>
                    <a:pt x="1128" y="53"/>
                  </a:lnTo>
                  <a:lnTo>
                    <a:pt x="1131" y="56"/>
                  </a:lnTo>
                  <a:lnTo>
                    <a:pt x="1140" y="61"/>
                  </a:lnTo>
                  <a:lnTo>
                    <a:pt x="1148" y="64"/>
                  </a:lnTo>
                  <a:lnTo>
                    <a:pt x="1159" y="65"/>
                  </a:lnTo>
                  <a:lnTo>
                    <a:pt x="1169" y="65"/>
                  </a:lnTo>
                  <a:lnTo>
                    <a:pt x="1178" y="64"/>
                  </a:lnTo>
                  <a:lnTo>
                    <a:pt x="1188" y="61"/>
                  </a:lnTo>
                  <a:lnTo>
                    <a:pt x="1188" y="61"/>
                  </a:lnTo>
                  <a:lnTo>
                    <a:pt x="1202" y="55"/>
                  </a:lnTo>
                  <a:lnTo>
                    <a:pt x="1224" y="45"/>
                  </a:lnTo>
                  <a:lnTo>
                    <a:pt x="1234" y="39"/>
                  </a:lnTo>
                  <a:lnTo>
                    <a:pt x="1241" y="33"/>
                  </a:lnTo>
                  <a:lnTo>
                    <a:pt x="1242" y="31"/>
                  </a:lnTo>
                  <a:lnTo>
                    <a:pt x="1242" y="29"/>
                  </a:lnTo>
                  <a:lnTo>
                    <a:pt x="1241" y="26"/>
                  </a:lnTo>
                  <a:lnTo>
                    <a:pt x="1239" y="24"/>
                  </a:lnTo>
                  <a:lnTo>
                    <a:pt x="1239" y="24"/>
                  </a:lnTo>
                  <a:lnTo>
                    <a:pt x="1213" y="14"/>
                  </a:lnTo>
                  <a:lnTo>
                    <a:pt x="1196" y="8"/>
                  </a:lnTo>
                  <a:lnTo>
                    <a:pt x="1177" y="3"/>
                  </a:lnTo>
                  <a:lnTo>
                    <a:pt x="1160" y="0"/>
                  </a:lnTo>
                  <a:lnTo>
                    <a:pt x="1152" y="0"/>
                  </a:lnTo>
                  <a:lnTo>
                    <a:pt x="1143" y="0"/>
                  </a:lnTo>
                  <a:lnTo>
                    <a:pt x="1137" y="2"/>
                  </a:lnTo>
                  <a:lnTo>
                    <a:pt x="1131" y="5"/>
                  </a:lnTo>
                  <a:lnTo>
                    <a:pt x="1128" y="9"/>
                  </a:lnTo>
                  <a:lnTo>
                    <a:pt x="1124" y="15"/>
                  </a:lnTo>
                  <a:lnTo>
                    <a:pt x="1124" y="15"/>
                  </a:lnTo>
                  <a:lnTo>
                    <a:pt x="1115" y="14"/>
                  </a:lnTo>
                  <a:lnTo>
                    <a:pt x="1115" y="14"/>
                  </a:lnTo>
                  <a:lnTo>
                    <a:pt x="1089" y="11"/>
                  </a:lnTo>
                  <a:lnTo>
                    <a:pt x="1065" y="11"/>
                  </a:lnTo>
                  <a:lnTo>
                    <a:pt x="1040" y="12"/>
                  </a:lnTo>
                  <a:lnTo>
                    <a:pt x="1015" y="14"/>
                  </a:lnTo>
                  <a:lnTo>
                    <a:pt x="965" y="20"/>
                  </a:lnTo>
                  <a:lnTo>
                    <a:pt x="940" y="23"/>
                  </a:lnTo>
                  <a:lnTo>
                    <a:pt x="915" y="24"/>
                  </a:lnTo>
                  <a:lnTo>
                    <a:pt x="915" y="24"/>
                  </a:lnTo>
                  <a:lnTo>
                    <a:pt x="916" y="20"/>
                  </a:lnTo>
                  <a:lnTo>
                    <a:pt x="917" y="12"/>
                  </a:lnTo>
                  <a:lnTo>
                    <a:pt x="916" y="8"/>
                  </a:lnTo>
                  <a:lnTo>
                    <a:pt x="915" y="6"/>
                  </a:lnTo>
                  <a:lnTo>
                    <a:pt x="914" y="5"/>
                  </a:lnTo>
                  <a:lnTo>
                    <a:pt x="910" y="6"/>
                  </a:lnTo>
                  <a:lnTo>
                    <a:pt x="910" y="6"/>
                  </a:lnTo>
                  <a:lnTo>
                    <a:pt x="906" y="1"/>
                  </a:lnTo>
                  <a:lnTo>
                    <a:pt x="904" y="1"/>
                  </a:lnTo>
                  <a:lnTo>
                    <a:pt x="903" y="1"/>
                  </a:lnTo>
                  <a:lnTo>
                    <a:pt x="900" y="2"/>
                  </a:lnTo>
                  <a:lnTo>
                    <a:pt x="898" y="7"/>
                  </a:lnTo>
                  <a:lnTo>
                    <a:pt x="896" y="17"/>
                  </a:lnTo>
                  <a:lnTo>
                    <a:pt x="894" y="24"/>
                  </a:lnTo>
                  <a:lnTo>
                    <a:pt x="894" y="24"/>
                  </a:lnTo>
                  <a:lnTo>
                    <a:pt x="824" y="24"/>
                  </a:lnTo>
                  <a:lnTo>
                    <a:pt x="755" y="23"/>
                  </a:lnTo>
                  <a:lnTo>
                    <a:pt x="616" y="18"/>
                  </a:lnTo>
                  <a:lnTo>
                    <a:pt x="616" y="18"/>
                  </a:lnTo>
                  <a:lnTo>
                    <a:pt x="583" y="17"/>
                  </a:lnTo>
                  <a:lnTo>
                    <a:pt x="549" y="17"/>
                  </a:lnTo>
                  <a:lnTo>
                    <a:pt x="481" y="18"/>
                  </a:lnTo>
                  <a:lnTo>
                    <a:pt x="345" y="24"/>
                  </a:lnTo>
                  <a:lnTo>
                    <a:pt x="345" y="24"/>
                  </a:lnTo>
                  <a:lnTo>
                    <a:pt x="343" y="21"/>
                  </a:lnTo>
                  <a:lnTo>
                    <a:pt x="341" y="21"/>
                  </a:lnTo>
                  <a:lnTo>
                    <a:pt x="333" y="21"/>
                  </a:lnTo>
                  <a:lnTo>
                    <a:pt x="320" y="25"/>
                  </a:lnTo>
                  <a:lnTo>
                    <a:pt x="320" y="25"/>
                  </a:lnTo>
                  <a:lnTo>
                    <a:pt x="284" y="26"/>
                  </a:lnTo>
                  <a:lnTo>
                    <a:pt x="284" y="26"/>
                  </a:lnTo>
                  <a:lnTo>
                    <a:pt x="280" y="19"/>
                  </a:lnTo>
                  <a:lnTo>
                    <a:pt x="277" y="13"/>
                  </a:lnTo>
                  <a:lnTo>
                    <a:pt x="277" y="13"/>
                  </a:lnTo>
                  <a:lnTo>
                    <a:pt x="278" y="11"/>
                  </a:lnTo>
                  <a:lnTo>
                    <a:pt x="278" y="9"/>
                  </a:lnTo>
                  <a:lnTo>
                    <a:pt x="278" y="7"/>
                  </a:lnTo>
                  <a:lnTo>
                    <a:pt x="277" y="6"/>
                  </a:lnTo>
                  <a:lnTo>
                    <a:pt x="274" y="6"/>
                  </a:lnTo>
                  <a:lnTo>
                    <a:pt x="272" y="6"/>
                  </a:lnTo>
                  <a:lnTo>
                    <a:pt x="271" y="7"/>
                  </a:lnTo>
                  <a:lnTo>
                    <a:pt x="268" y="8"/>
                  </a:lnTo>
                  <a:lnTo>
                    <a:pt x="268" y="8"/>
                  </a:lnTo>
                  <a:lnTo>
                    <a:pt x="267" y="9"/>
                  </a:lnTo>
                  <a:lnTo>
                    <a:pt x="266" y="12"/>
                  </a:lnTo>
                  <a:lnTo>
                    <a:pt x="264" y="17"/>
                  </a:lnTo>
                  <a:lnTo>
                    <a:pt x="261" y="27"/>
                  </a:lnTo>
                  <a:lnTo>
                    <a:pt x="261" y="27"/>
                  </a:lnTo>
                  <a:lnTo>
                    <a:pt x="235" y="27"/>
                  </a:lnTo>
                  <a:lnTo>
                    <a:pt x="208" y="29"/>
                  </a:lnTo>
                  <a:lnTo>
                    <a:pt x="182" y="30"/>
                  </a:lnTo>
                  <a:lnTo>
                    <a:pt x="155" y="30"/>
                  </a:lnTo>
                  <a:lnTo>
                    <a:pt x="155" y="30"/>
                  </a:lnTo>
                  <a:lnTo>
                    <a:pt x="153" y="27"/>
                  </a:lnTo>
                  <a:lnTo>
                    <a:pt x="149" y="26"/>
                  </a:lnTo>
                  <a:lnTo>
                    <a:pt x="140" y="25"/>
                  </a:lnTo>
                  <a:lnTo>
                    <a:pt x="129" y="25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5" y="23"/>
                  </a:lnTo>
                  <a:lnTo>
                    <a:pt x="108" y="21"/>
                  </a:lnTo>
                  <a:lnTo>
                    <a:pt x="99" y="20"/>
                  </a:lnTo>
                  <a:lnTo>
                    <a:pt x="88" y="20"/>
                  </a:lnTo>
                  <a:lnTo>
                    <a:pt x="67" y="20"/>
                  </a:lnTo>
                  <a:lnTo>
                    <a:pt x="53" y="21"/>
                  </a:lnTo>
                  <a:lnTo>
                    <a:pt x="53" y="21"/>
                  </a:lnTo>
                  <a:lnTo>
                    <a:pt x="35" y="24"/>
                  </a:lnTo>
                  <a:lnTo>
                    <a:pt x="26" y="25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3" y="32"/>
                  </a:lnTo>
                  <a:lnTo>
                    <a:pt x="5" y="38"/>
                  </a:lnTo>
                  <a:lnTo>
                    <a:pt x="2" y="41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9"/>
                  </a:lnTo>
                  <a:lnTo>
                    <a:pt x="4" y="49"/>
                  </a:lnTo>
                  <a:close/>
                  <a:moveTo>
                    <a:pt x="1196" y="37"/>
                  </a:moveTo>
                  <a:lnTo>
                    <a:pt x="1196" y="37"/>
                  </a:lnTo>
                  <a:lnTo>
                    <a:pt x="1193" y="37"/>
                  </a:lnTo>
                  <a:lnTo>
                    <a:pt x="1193" y="37"/>
                  </a:lnTo>
                  <a:lnTo>
                    <a:pt x="1192" y="35"/>
                  </a:lnTo>
                  <a:lnTo>
                    <a:pt x="1192" y="35"/>
                  </a:lnTo>
                  <a:lnTo>
                    <a:pt x="1192" y="35"/>
                  </a:lnTo>
                  <a:lnTo>
                    <a:pt x="1192" y="35"/>
                  </a:lnTo>
                  <a:lnTo>
                    <a:pt x="1195" y="35"/>
                  </a:lnTo>
                  <a:lnTo>
                    <a:pt x="1198" y="36"/>
                  </a:lnTo>
                  <a:lnTo>
                    <a:pt x="1198" y="36"/>
                  </a:lnTo>
                  <a:lnTo>
                    <a:pt x="1196" y="37"/>
                  </a:lnTo>
                  <a:lnTo>
                    <a:pt x="1196" y="37"/>
                  </a:lnTo>
                  <a:close/>
                  <a:moveTo>
                    <a:pt x="1199" y="48"/>
                  </a:moveTo>
                  <a:lnTo>
                    <a:pt x="1199" y="48"/>
                  </a:lnTo>
                  <a:lnTo>
                    <a:pt x="1200" y="47"/>
                  </a:lnTo>
                  <a:lnTo>
                    <a:pt x="1200" y="47"/>
                  </a:lnTo>
                  <a:lnTo>
                    <a:pt x="1201" y="47"/>
                  </a:lnTo>
                  <a:lnTo>
                    <a:pt x="1201" y="47"/>
                  </a:lnTo>
                  <a:lnTo>
                    <a:pt x="1199" y="48"/>
                  </a:lnTo>
                  <a:lnTo>
                    <a:pt x="1199" y="48"/>
                  </a:lnTo>
                  <a:close/>
                  <a:moveTo>
                    <a:pt x="1210" y="35"/>
                  </a:moveTo>
                  <a:lnTo>
                    <a:pt x="1210" y="35"/>
                  </a:lnTo>
                  <a:lnTo>
                    <a:pt x="1210" y="33"/>
                  </a:lnTo>
                  <a:lnTo>
                    <a:pt x="1210" y="33"/>
                  </a:lnTo>
                  <a:lnTo>
                    <a:pt x="1212" y="35"/>
                  </a:lnTo>
                  <a:lnTo>
                    <a:pt x="1212" y="35"/>
                  </a:lnTo>
                  <a:lnTo>
                    <a:pt x="1210" y="35"/>
                  </a:lnTo>
                  <a:lnTo>
                    <a:pt x="1210" y="35"/>
                  </a:lnTo>
                  <a:close/>
                  <a:moveTo>
                    <a:pt x="1227" y="33"/>
                  </a:moveTo>
                  <a:lnTo>
                    <a:pt x="1227" y="33"/>
                  </a:lnTo>
                  <a:lnTo>
                    <a:pt x="1225" y="31"/>
                  </a:lnTo>
                  <a:lnTo>
                    <a:pt x="1223" y="29"/>
                  </a:lnTo>
                  <a:lnTo>
                    <a:pt x="1217" y="26"/>
                  </a:lnTo>
                  <a:lnTo>
                    <a:pt x="1217" y="26"/>
                  </a:lnTo>
                  <a:lnTo>
                    <a:pt x="1230" y="31"/>
                  </a:lnTo>
                  <a:lnTo>
                    <a:pt x="1230" y="31"/>
                  </a:lnTo>
                  <a:lnTo>
                    <a:pt x="1227" y="33"/>
                  </a:lnTo>
                  <a:lnTo>
                    <a:pt x="1227" y="33"/>
                  </a:lnTo>
                  <a:close/>
                  <a:moveTo>
                    <a:pt x="1210" y="24"/>
                  </a:moveTo>
                  <a:lnTo>
                    <a:pt x="1210" y="24"/>
                  </a:lnTo>
                  <a:lnTo>
                    <a:pt x="1200" y="21"/>
                  </a:lnTo>
                  <a:lnTo>
                    <a:pt x="1190" y="21"/>
                  </a:lnTo>
                  <a:lnTo>
                    <a:pt x="1190" y="21"/>
                  </a:lnTo>
                  <a:lnTo>
                    <a:pt x="1183" y="15"/>
                  </a:lnTo>
                  <a:lnTo>
                    <a:pt x="1183" y="15"/>
                  </a:lnTo>
                  <a:lnTo>
                    <a:pt x="1210" y="24"/>
                  </a:lnTo>
                  <a:lnTo>
                    <a:pt x="1210" y="24"/>
                  </a:lnTo>
                  <a:close/>
                  <a:moveTo>
                    <a:pt x="1180" y="54"/>
                  </a:moveTo>
                  <a:lnTo>
                    <a:pt x="1180" y="54"/>
                  </a:lnTo>
                  <a:lnTo>
                    <a:pt x="1176" y="54"/>
                  </a:lnTo>
                  <a:lnTo>
                    <a:pt x="1176" y="54"/>
                  </a:lnTo>
                  <a:lnTo>
                    <a:pt x="1177" y="54"/>
                  </a:lnTo>
                  <a:lnTo>
                    <a:pt x="1177" y="54"/>
                  </a:lnTo>
                  <a:lnTo>
                    <a:pt x="1180" y="54"/>
                  </a:lnTo>
                  <a:lnTo>
                    <a:pt x="1180" y="54"/>
                  </a:lnTo>
                  <a:close/>
                  <a:moveTo>
                    <a:pt x="1176" y="43"/>
                  </a:moveTo>
                  <a:lnTo>
                    <a:pt x="1176" y="43"/>
                  </a:lnTo>
                  <a:lnTo>
                    <a:pt x="1177" y="43"/>
                  </a:lnTo>
                  <a:lnTo>
                    <a:pt x="1177" y="43"/>
                  </a:lnTo>
                  <a:lnTo>
                    <a:pt x="1177" y="43"/>
                  </a:lnTo>
                  <a:lnTo>
                    <a:pt x="1177" y="43"/>
                  </a:lnTo>
                  <a:lnTo>
                    <a:pt x="1176" y="44"/>
                  </a:lnTo>
                  <a:lnTo>
                    <a:pt x="1176" y="44"/>
                  </a:lnTo>
                  <a:lnTo>
                    <a:pt x="1172" y="44"/>
                  </a:lnTo>
                  <a:lnTo>
                    <a:pt x="1172" y="44"/>
                  </a:lnTo>
                  <a:lnTo>
                    <a:pt x="1176" y="43"/>
                  </a:lnTo>
                  <a:lnTo>
                    <a:pt x="1176" y="43"/>
                  </a:lnTo>
                  <a:close/>
                  <a:moveTo>
                    <a:pt x="1140" y="42"/>
                  </a:moveTo>
                  <a:lnTo>
                    <a:pt x="1140" y="42"/>
                  </a:lnTo>
                  <a:lnTo>
                    <a:pt x="1145" y="45"/>
                  </a:lnTo>
                  <a:lnTo>
                    <a:pt x="1150" y="47"/>
                  </a:lnTo>
                  <a:lnTo>
                    <a:pt x="1150" y="47"/>
                  </a:lnTo>
                  <a:lnTo>
                    <a:pt x="1145" y="45"/>
                  </a:lnTo>
                  <a:lnTo>
                    <a:pt x="1140" y="42"/>
                  </a:lnTo>
                  <a:lnTo>
                    <a:pt x="1140" y="42"/>
                  </a:lnTo>
                  <a:close/>
                  <a:moveTo>
                    <a:pt x="1157" y="11"/>
                  </a:moveTo>
                  <a:lnTo>
                    <a:pt x="1157" y="11"/>
                  </a:lnTo>
                  <a:lnTo>
                    <a:pt x="1156" y="12"/>
                  </a:lnTo>
                  <a:lnTo>
                    <a:pt x="1156" y="12"/>
                  </a:lnTo>
                  <a:lnTo>
                    <a:pt x="1145" y="13"/>
                  </a:lnTo>
                  <a:lnTo>
                    <a:pt x="1140" y="14"/>
                  </a:lnTo>
                  <a:lnTo>
                    <a:pt x="1136" y="18"/>
                  </a:lnTo>
                  <a:lnTo>
                    <a:pt x="1136" y="18"/>
                  </a:lnTo>
                  <a:lnTo>
                    <a:pt x="1134" y="18"/>
                  </a:lnTo>
                  <a:lnTo>
                    <a:pt x="1134" y="18"/>
                  </a:lnTo>
                  <a:lnTo>
                    <a:pt x="1135" y="14"/>
                  </a:lnTo>
                  <a:lnTo>
                    <a:pt x="1137" y="13"/>
                  </a:lnTo>
                  <a:lnTo>
                    <a:pt x="1145" y="11"/>
                  </a:lnTo>
                  <a:lnTo>
                    <a:pt x="1151" y="11"/>
                  </a:lnTo>
                  <a:lnTo>
                    <a:pt x="1157" y="11"/>
                  </a:lnTo>
                  <a:lnTo>
                    <a:pt x="1157" y="11"/>
                  </a:lnTo>
                  <a:close/>
                  <a:moveTo>
                    <a:pt x="1106" y="31"/>
                  </a:moveTo>
                  <a:lnTo>
                    <a:pt x="1106" y="31"/>
                  </a:lnTo>
                  <a:lnTo>
                    <a:pt x="1110" y="31"/>
                  </a:lnTo>
                  <a:lnTo>
                    <a:pt x="1110" y="31"/>
                  </a:lnTo>
                  <a:lnTo>
                    <a:pt x="1104" y="31"/>
                  </a:lnTo>
                  <a:lnTo>
                    <a:pt x="1104" y="31"/>
                  </a:lnTo>
                  <a:lnTo>
                    <a:pt x="1106" y="31"/>
                  </a:lnTo>
                  <a:lnTo>
                    <a:pt x="1106" y="31"/>
                  </a:lnTo>
                  <a:close/>
                  <a:moveTo>
                    <a:pt x="915" y="33"/>
                  </a:moveTo>
                  <a:lnTo>
                    <a:pt x="915" y="33"/>
                  </a:lnTo>
                  <a:lnTo>
                    <a:pt x="927" y="32"/>
                  </a:lnTo>
                  <a:lnTo>
                    <a:pt x="940" y="32"/>
                  </a:lnTo>
                  <a:lnTo>
                    <a:pt x="940" y="32"/>
                  </a:lnTo>
                  <a:lnTo>
                    <a:pt x="915" y="33"/>
                  </a:lnTo>
                  <a:lnTo>
                    <a:pt x="915" y="33"/>
                  </a:lnTo>
                  <a:lnTo>
                    <a:pt x="915" y="33"/>
                  </a:lnTo>
                  <a:lnTo>
                    <a:pt x="915" y="33"/>
                  </a:lnTo>
                  <a:close/>
                  <a:moveTo>
                    <a:pt x="282" y="238"/>
                  </a:moveTo>
                  <a:lnTo>
                    <a:pt x="282" y="238"/>
                  </a:lnTo>
                  <a:lnTo>
                    <a:pt x="279" y="238"/>
                  </a:lnTo>
                  <a:lnTo>
                    <a:pt x="279" y="238"/>
                  </a:lnTo>
                  <a:lnTo>
                    <a:pt x="279" y="238"/>
                  </a:lnTo>
                  <a:lnTo>
                    <a:pt x="279" y="238"/>
                  </a:lnTo>
                  <a:lnTo>
                    <a:pt x="273" y="227"/>
                  </a:lnTo>
                  <a:lnTo>
                    <a:pt x="270" y="215"/>
                  </a:lnTo>
                  <a:lnTo>
                    <a:pt x="267" y="203"/>
                  </a:lnTo>
                  <a:lnTo>
                    <a:pt x="265" y="191"/>
                  </a:lnTo>
                  <a:lnTo>
                    <a:pt x="265" y="191"/>
                  </a:lnTo>
                  <a:lnTo>
                    <a:pt x="267" y="191"/>
                  </a:lnTo>
                  <a:lnTo>
                    <a:pt x="270" y="190"/>
                  </a:lnTo>
                  <a:lnTo>
                    <a:pt x="272" y="188"/>
                  </a:lnTo>
                  <a:lnTo>
                    <a:pt x="272" y="188"/>
                  </a:lnTo>
                  <a:lnTo>
                    <a:pt x="272" y="191"/>
                  </a:lnTo>
                  <a:lnTo>
                    <a:pt x="273" y="194"/>
                  </a:lnTo>
                  <a:lnTo>
                    <a:pt x="274" y="194"/>
                  </a:lnTo>
                  <a:lnTo>
                    <a:pt x="277" y="192"/>
                  </a:lnTo>
                  <a:lnTo>
                    <a:pt x="280" y="188"/>
                  </a:lnTo>
                  <a:lnTo>
                    <a:pt x="282" y="180"/>
                  </a:lnTo>
                  <a:lnTo>
                    <a:pt x="282" y="180"/>
                  </a:lnTo>
                  <a:lnTo>
                    <a:pt x="285" y="195"/>
                  </a:lnTo>
                  <a:lnTo>
                    <a:pt x="286" y="209"/>
                  </a:lnTo>
                  <a:lnTo>
                    <a:pt x="285" y="224"/>
                  </a:lnTo>
                  <a:lnTo>
                    <a:pt x="284" y="231"/>
                  </a:lnTo>
                  <a:lnTo>
                    <a:pt x="282" y="238"/>
                  </a:lnTo>
                  <a:lnTo>
                    <a:pt x="282" y="238"/>
                  </a:lnTo>
                  <a:close/>
                  <a:moveTo>
                    <a:pt x="72" y="386"/>
                  </a:moveTo>
                  <a:lnTo>
                    <a:pt x="72" y="386"/>
                  </a:lnTo>
                  <a:lnTo>
                    <a:pt x="71" y="363"/>
                  </a:lnTo>
                  <a:lnTo>
                    <a:pt x="71" y="363"/>
                  </a:lnTo>
                  <a:lnTo>
                    <a:pt x="73" y="385"/>
                  </a:lnTo>
                  <a:lnTo>
                    <a:pt x="76" y="398"/>
                  </a:lnTo>
                  <a:lnTo>
                    <a:pt x="76" y="398"/>
                  </a:lnTo>
                  <a:lnTo>
                    <a:pt x="72" y="386"/>
                  </a:lnTo>
                  <a:lnTo>
                    <a:pt x="72" y="386"/>
                  </a:lnTo>
                  <a:close/>
                  <a:moveTo>
                    <a:pt x="77" y="339"/>
                  </a:moveTo>
                  <a:lnTo>
                    <a:pt x="77" y="339"/>
                  </a:lnTo>
                  <a:lnTo>
                    <a:pt x="76" y="339"/>
                  </a:lnTo>
                  <a:lnTo>
                    <a:pt x="75" y="341"/>
                  </a:lnTo>
                  <a:lnTo>
                    <a:pt x="72" y="345"/>
                  </a:lnTo>
                  <a:lnTo>
                    <a:pt x="72" y="345"/>
                  </a:lnTo>
                  <a:lnTo>
                    <a:pt x="76" y="331"/>
                  </a:lnTo>
                  <a:lnTo>
                    <a:pt x="78" y="324"/>
                  </a:lnTo>
                  <a:lnTo>
                    <a:pt x="81" y="316"/>
                  </a:lnTo>
                  <a:lnTo>
                    <a:pt x="81" y="316"/>
                  </a:lnTo>
                  <a:lnTo>
                    <a:pt x="78" y="327"/>
                  </a:lnTo>
                  <a:lnTo>
                    <a:pt x="77" y="339"/>
                  </a:lnTo>
                  <a:lnTo>
                    <a:pt x="77" y="339"/>
                  </a:lnTo>
                  <a:close/>
                  <a:moveTo>
                    <a:pt x="87" y="503"/>
                  </a:moveTo>
                  <a:lnTo>
                    <a:pt x="87" y="503"/>
                  </a:lnTo>
                  <a:lnTo>
                    <a:pt x="84" y="471"/>
                  </a:lnTo>
                  <a:lnTo>
                    <a:pt x="81" y="440"/>
                  </a:lnTo>
                  <a:lnTo>
                    <a:pt x="81" y="440"/>
                  </a:lnTo>
                  <a:lnTo>
                    <a:pt x="82" y="443"/>
                  </a:lnTo>
                  <a:lnTo>
                    <a:pt x="82" y="443"/>
                  </a:lnTo>
                  <a:lnTo>
                    <a:pt x="85" y="473"/>
                  </a:lnTo>
                  <a:lnTo>
                    <a:pt x="87" y="487"/>
                  </a:lnTo>
                  <a:lnTo>
                    <a:pt x="87" y="503"/>
                  </a:lnTo>
                  <a:lnTo>
                    <a:pt x="87" y="503"/>
                  </a:lnTo>
                  <a:close/>
                  <a:moveTo>
                    <a:pt x="95" y="651"/>
                  </a:moveTo>
                  <a:lnTo>
                    <a:pt x="95" y="651"/>
                  </a:lnTo>
                  <a:lnTo>
                    <a:pt x="95" y="651"/>
                  </a:lnTo>
                  <a:lnTo>
                    <a:pt x="95" y="651"/>
                  </a:lnTo>
                  <a:lnTo>
                    <a:pt x="91" y="646"/>
                  </a:lnTo>
                  <a:lnTo>
                    <a:pt x="91" y="646"/>
                  </a:lnTo>
                  <a:lnTo>
                    <a:pt x="93" y="646"/>
                  </a:lnTo>
                  <a:lnTo>
                    <a:pt x="93" y="646"/>
                  </a:lnTo>
                  <a:lnTo>
                    <a:pt x="96" y="649"/>
                  </a:lnTo>
                  <a:lnTo>
                    <a:pt x="96" y="649"/>
                  </a:lnTo>
                  <a:lnTo>
                    <a:pt x="95" y="651"/>
                  </a:lnTo>
                  <a:lnTo>
                    <a:pt x="95" y="651"/>
                  </a:lnTo>
                  <a:close/>
                  <a:moveTo>
                    <a:pt x="96" y="493"/>
                  </a:moveTo>
                  <a:lnTo>
                    <a:pt x="96" y="493"/>
                  </a:lnTo>
                  <a:lnTo>
                    <a:pt x="95" y="480"/>
                  </a:lnTo>
                  <a:lnTo>
                    <a:pt x="95" y="480"/>
                  </a:lnTo>
                  <a:lnTo>
                    <a:pt x="97" y="495"/>
                  </a:lnTo>
                  <a:lnTo>
                    <a:pt x="97" y="495"/>
                  </a:lnTo>
                  <a:lnTo>
                    <a:pt x="96" y="493"/>
                  </a:lnTo>
                  <a:lnTo>
                    <a:pt x="96" y="493"/>
                  </a:lnTo>
                  <a:close/>
                  <a:moveTo>
                    <a:pt x="100" y="578"/>
                  </a:moveTo>
                  <a:lnTo>
                    <a:pt x="100" y="578"/>
                  </a:lnTo>
                  <a:lnTo>
                    <a:pt x="99" y="540"/>
                  </a:lnTo>
                  <a:lnTo>
                    <a:pt x="99" y="522"/>
                  </a:lnTo>
                  <a:lnTo>
                    <a:pt x="99" y="503"/>
                  </a:lnTo>
                  <a:lnTo>
                    <a:pt x="99" y="503"/>
                  </a:lnTo>
                  <a:lnTo>
                    <a:pt x="101" y="534"/>
                  </a:lnTo>
                  <a:lnTo>
                    <a:pt x="102" y="567"/>
                  </a:lnTo>
                  <a:lnTo>
                    <a:pt x="102" y="567"/>
                  </a:lnTo>
                  <a:lnTo>
                    <a:pt x="100" y="578"/>
                  </a:lnTo>
                  <a:lnTo>
                    <a:pt x="100" y="578"/>
                  </a:lnTo>
                  <a:close/>
                  <a:moveTo>
                    <a:pt x="103" y="656"/>
                  </a:moveTo>
                  <a:lnTo>
                    <a:pt x="103" y="656"/>
                  </a:lnTo>
                  <a:lnTo>
                    <a:pt x="105" y="654"/>
                  </a:lnTo>
                  <a:lnTo>
                    <a:pt x="105" y="654"/>
                  </a:lnTo>
                  <a:lnTo>
                    <a:pt x="117" y="657"/>
                  </a:lnTo>
                  <a:lnTo>
                    <a:pt x="129" y="660"/>
                  </a:lnTo>
                  <a:lnTo>
                    <a:pt x="129" y="660"/>
                  </a:lnTo>
                  <a:lnTo>
                    <a:pt x="115" y="658"/>
                  </a:lnTo>
                  <a:lnTo>
                    <a:pt x="108" y="657"/>
                  </a:lnTo>
                  <a:lnTo>
                    <a:pt x="103" y="656"/>
                  </a:lnTo>
                  <a:lnTo>
                    <a:pt x="103" y="656"/>
                  </a:lnTo>
                  <a:close/>
                  <a:moveTo>
                    <a:pt x="102" y="619"/>
                  </a:moveTo>
                  <a:lnTo>
                    <a:pt x="102" y="619"/>
                  </a:lnTo>
                  <a:lnTo>
                    <a:pt x="102" y="616"/>
                  </a:lnTo>
                  <a:lnTo>
                    <a:pt x="102" y="616"/>
                  </a:lnTo>
                  <a:lnTo>
                    <a:pt x="103" y="620"/>
                  </a:lnTo>
                  <a:lnTo>
                    <a:pt x="103" y="620"/>
                  </a:lnTo>
                  <a:lnTo>
                    <a:pt x="102" y="619"/>
                  </a:lnTo>
                  <a:lnTo>
                    <a:pt x="102" y="619"/>
                  </a:lnTo>
                  <a:close/>
                  <a:moveTo>
                    <a:pt x="142" y="644"/>
                  </a:moveTo>
                  <a:lnTo>
                    <a:pt x="142" y="644"/>
                  </a:lnTo>
                  <a:lnTo>
                    <a:pt x="140" y="642"/>
                  </a:lnTo>
                  <a:lnTo>
                    <a:pt x="140" y="642"/>
                  </a:lnTo>
                  <a:lnTo>
                    <a:pt x="146" y="643"/>
                  </a:lnTo>
                  <a:lnTo>
                    <a:pt x="146" y="643"/>
                  </a:lnTo>
                  <a:lnTo>
                    <a:pt x="142" y="644"/>
                  </a:lnTo>
                  <a:lnTo>
                    <a:pt x="142" y="644"/>
                  </a:lnTo>
                  <a:close/>
                  <a:moveTo>
                    <a:pt x="209" y="655"/>
                  </a:moveTo>
                  <a:lnTo>
                    <a:pt x="209" y="655"/>
                  </a:lnTo>
                  <a:lnTo>
                    <a:pt x="182" y="656"/>
                  </a:lnTo>
                  <a:lnTo>
                    <a:pt x="182" y="656"/>
                  </a:lnTo>
                  <a:lnTo>
                    <a:pt x="214" y="654"/>
                  </a:lnTo>
                  <a:lnTo>
                    <a:pt x="245" y="651"/>
                  </a:lnTo>
                  <a:lnTo>
                    <a:pt x="309" y="651"/>
                  </a:lnTo>
                  <a:lnTo>
                    <a:pt x="309" y="651"/>
                  </a:lnTo>
                  <a:lnTo>
                    <a:pt x="313" y="652"/>
                  </a:lnTo>
                  <a:lnTo>
                    <a:pt x="313" y="652"/>
                  </a:lnTo>
                  <a:lnTo>
                    <a:pt x="286" y="651"/>
                  </a:lnTo>
                  <a:lnTo>
                    <a:pt x="261" y="651"/>
                  </a:lnTo>
                  <a:lnTo>
                    <a:pt x="209" y="655"/>
                  </a:lnTo>
                  <a:lnTo>
                    <a:pt x="209" y="655"/>
                  </a:lnTo>
                  <a:close/>
                  <a:moveTo>
                    <a:pt x="220" y="637"/>
                  </a:moveTo>
                  <a:lnTo>
                    <a:pt x="220" y="637"/>
                  </a:lnTo>
                  <a:lnTo>
                    <a:pt x="238" y="634"/>
                  </a:lnTo>
                  <a:lnTo>
                    <a:pt x="254" y="633"/>
                  </a:lnTo>
                  <a:lnTo>
                    <a:pt x="271" y="632"/>
                  </a:lnTo>
                  <a:lnTo>
                    <a:pt x="289" y="632"/>
                  </a:lnTo>
                  <a:lnTo>
                    <a:pt x="289" y="632"/>
                  </a:lnTo>
                  <a:lnTo>
                    <a:pt x="266" y="634"/>
                  </a:lnTo>
                  <a:lnTo>
                    <a:pt x="266" y="634"/>
                  </a:lnTo>
                  <a:lnTo>
                    <a:pt x="243" y="636"/>
                  </a:lnTo>
                  <a:lnTo>
                    <a:pt x="220" y="637"/>
                  </a:lnTo>
                  <a:lnTo>
                    <a:pt x="220" y="637"/>
                  </a:lnTo>
                  <a:close/>
                  <a:moveTo>
                    <a:pt x="318" y="654"/>
                  </a:moveTo>
                  <a:lnTo>
                    <a:pt x="318" y="654"/>
                  </a:lnTo>
                  <a:lnTo>
                    <a:pt x="320" y="651"/>
                  </a:lnTo>
                  <a:lnTo>
                    <a:pt x="320" y="651"/>
                  </a:lnTo>
                  <a:lnTo>
                    <a:pt x="337" y="651"/>
                  </a:lnTo>
                  <a:lnTo>
                    <a:pt x="337" y="651"/>
                  </a:lnTo>
                  <a:lnTo>
                    <a:pt x="338" y="655"/>
                  </a:lnTo>
                  <a:lnTo>
                    <a:pt x="338" y="655"/>
                  </a:lnTo>
                  <a:lnTo>
                    <a:pt x="318" y="654"/>
                  </a:lnTo>
                  <a:lnTo>
                    <a:pt x="318" y="654"/>
                  </a:lnTo>
                  <a:close/>
                  <a:moveTo>
                    <a:pt x="363" y="640"/>
                  </a:moveTo>
                  <a:lnTo>
                    <a:pt x="363" y="640"/>
                  </a:lnTo>
                  <a:lnTo>
                    <a:pt x="341" y="640"/>
                  </a:lnTo>
                  <a:lnTo>
                    <a:pt x="341" y="640"/>
                  </a:lnTo>
                  <a:lnTo>
                    <a:pt x="354" y="639"/>
                  </a:lnTo>
                  <a:lnTo>
                    <a:pt x="368" y="638"/>
                  </a:lnTo>
                  <a:lnTo>
                    <a:pt x="368" y="638"/>
                  </a:lnTo>
                  <a:lnTo>
                    <a:pt x="363" y="640"/>
                  </a:lnTo>
                  <a:lnTo>
                    <a:pt x="363" y="640"/>
                  </a:lnTo>
                  <a:close/>
                  <a:moveTo>
                    <a:pt x="382" y="656"/>
                  </a:moveTo>
                  <a:lnTo>
                    <a:pt x="382" y="656"/>
                  </a:lnTo>
                  <a:lnTo>
                    <a:pt x="398" y="654"/>
                  </a:lnTo>
                  <a:lnTo>
                    <a:pt x="398" y="654"/>
                  </a:lnTo>
                  <a:lnTo>
                    <a:pt x="416" y="654"/>
                  </a:lnTo>
                  <a:lnTo>
                    <a:pt x="416" y="654"/>
                  </a:lnTo>
                  <a:lnTo>
                    <a:pt x="382" y="656"/>
                  </a:lnTo>
                  <a:lnTo>
                    <a:pt x="382" y="656"/>
                  </a:lnTo>
                  <a:close/>
                  <a:moveTo>
                    <a:pt x="507" y="628"/>
                  </a:moveTo>
                  <a:lnTo>
                    <a:pt x="507" y="628"/>
                  </a:lnTo>
                  <a:lnTo>
                    <a:pt x="473" y="630"/>
                  </a:lnTo>
                  <a:lnTo>
                    <a:pt x="438" y="632"/>
                  </a:lnTo>
                  <a:lnTo>
                    <a:pt x="438" y="632"/>
                  </a:lnTo>
                  <a:lnTo>
                    <a:pt x="438" y="631"/>
                  </a:lnTo>
                  <a:lnTo>
                    <a:pt x="438" y="631"/>
                  </a:lnTo>
                  <a:lnTo>
                    <a:pt x="512" y="628"/>
                  </a:lnTo>
                  <a:lnTo>
                    <a:pt x="512" y="628"/>
                  </a:lnTo>
                  <a:lnTo>
                    <a:pt x="507" y="628"/>
                  </a:lnTo>
                  <a:lnTo>
                    <a:pt x="507" y="628"/>
                  </a:lnTo>
                  <a:close/>
                  <a:moveTo>
                    <a:pt x="534" y="642"/>
                  </a:moveTo>
                  <a:lnTo>
                    <a:pt x="534" y="642"/>
                  </a:lnTo>
                  <a:lnTo>
                    <a:pt x="557" y="640"/>
                  </a:lnTo>
                  <a:lnTo>
                    <a:pt x="557" y="640"/>
                  </a:lnTo>
                  <a:lnTo>
                    <a:pt x="534" y="642"/>
                  </a:lnTo>
                  <a:lnTo>
                    <a:pt x="534" y="642"/>
                  </a:lnTo>
                  <a:close/>
                  <a:moveTo>
                    <a:pt x="615" y="640"/>
                  </a:moveTo>
                  <a:lnTo>
                    <a:pt x="615" y="640"/>
                  </a:lnTo>
                  <a:lnTo>
                    <a:pt x="587" y="640"/>
                  </a:lnTo>
                  <a:lnTo>
                    <a:pt x="587" y="640"/>
                  </a:lnTo>
                  <a:lnTo>
                    <a:pt x="590" y="639"/>
                  </a:lnTo>
                  <a:lnTo>
                    <a:pt x="590" y="639"/>
                  </a:lnTo>
                  <a:lnTo>
                    <a:pt x="591" y="638"/>
                  </a:lnTo>
                  <a:lnTo>
                    <a:pt x="591" y="638"/>
                  </a:lnTo>
                  <a:lnTo>
                    <a:pt x="616" y="638"/>
                  </a:lnTo>
                  <a:lnTo>
                    <a:pt x="616" y="638"/>
                  </a:lnTo>
                  <a:lnTo>
                    <a:pt x="615" y="640"/>
                  </a:lnTo>
                  <a:lnTo>
                    <a:pt x="615" y="640"/>
                  </a:lnTo>
                  <a:close/>
                  <a:moveTo>
                    <a:pt x="674" y="643"/>
                  </a:moveTo>
                  <a:lnTo>
                    <a:pt x="674" y="643"/>
                  </a:lnTo>
                  <a:lnTo>
                    <a:pt x="631" y="640"/>
                  </a:lnTo>
                  <a:lnTo>
                    <a:pt x="631" y="640"/>
                  </a:lnTo>
                  <a:lnTo>
                    <a:pt x="626" y="638"/>
                  </a:lnTo>
                  <a:lnTo>
                    <a:pt x="626" y="638"/>
                  </a:lnTo>
                  <a:lnTo>
                    <a:pt x="675" y="638"/>
                  </a:lnTo>
                  <a:lnTo>
                    <a:pt x="675" y="638"/>
                  </a:lnTo>
                  <a:lnTo>
                    <a:pt x="674" y="640"/>
                  </a:lnTo>
                  <a:lnTo>
                    <a:pt x="674" y="643"/>
                  </a:lnTo>
                  <a:lnTo>
                    <a:pt x="674" y="643"/>
                  </a:lnTo>
                  <a:close/>
                  <a:moveTo>
                    <a:pt x="693" y="644"/>
                  </a:moveTo>
                  <a:lnTo>
                    <a:pt x="693" y="644"/>
                  </a:lnTo>
                  <a:lnTo>
                    <a:pt x="688" y="642"/>
                  </a:lnTo>
                  <a:lnTo>
                    <a:pt x="688" y="642"/>
                  </a:lnTo>
                  <a:lnTo>
                    <a:pt x="694" y="639"/>
                  </a:lnTo>
                  <a:lnTo>
                    <a:pt x="694" y="639"/>
                  </a:lnTo>
                  <a:lnTo>
                    <a:pt x="709" y="645"/>
                  </a:lnTo>
                  <a:lnTo>
                    <a:pt x="709" y="645"/>
                  </a:lnTo>
                  <a:lnTo>
                    <a:pt x="693" y="644"/>
                  </a:lnTo>
                  <a:lnTo>
                    <a:pt x="693" y="644"/>
                  </a:lnTo>
                  <a:close/>
                  <a:moveTo>
                    <a:pt x="723" y="628"/>
                  </a:moveTo>
                  <a:lnTo>
                    <a:pt x="723" y="628"/>
                  </a:lnTo>
                  <a:lnTo>
                    <a:pt x="817" y="626"/>
                  </a:lnTo>
                  <a:lnTo>
                    <a:pt x="817" y="626"/>
                  </a:lnTo>
                  <a:lnTo>
                    <a:pt x="815" y="626"/>
                  </a:lnTo>
                  <a:lnTo>
                    <a:pt x="815" y="626"/>
                  </a:lnTo>
                  <a:lnTo>
                    <a:pt x="800" y="627"/>
                  </a:lnTo>
                  <a:lnTo>
                    <a:pt x="786" y="630"/>
                  </a:lnTo>
                  <a:lnTo>
                    <a:pt x="786" y="630"/>
                  </a:lnTo>
                  <a:lnTo>
                    <a:pt x="755" y="630"/>
                  </a:lnTo>
                  <a:lnTo>
                    <a:pt x="723" y="628"/>
                  </a:lnTo>
                  <a:lnTo>
                    <a:pt x="723" y="628"/>
                  </a:lnTo>
                  <a:close/>
                  <a:moveTo>
                    <a:pt x="764" y="644"/>
                  </a:moveTo>
                  <a:lnTo>
                    <a:pt x="764" y="644"/>
                  </a:lnTo>
                  <a:lnTo>
                    <a:pt x="775" y="642"/>
                  </a:lnTo>
                  <a:lnTo>
                    <a:pt x="775" y="642"/>
                  </a:lnTo>
                  <a:lnTo>
                    <a:pt x="784" y="640"/>
                  </a:lnTo>
                  <a:lnTo>
                    <a:pt x="784" y="640"/>
                  </a:lnTo>
                  <a:lnTo>
                    <a:pt x="815" y="637"/>
                  </a:lnTo>
                  <a:lnTo>
                    <a:pt x="831" y="637"/>
                  </a:lnTo>
                  <a:lnTo>
                    <a:pt x="845" y="638"/>
                  </a:lnTo>
                  <a:lnTo>
                    <a:pt x="845" y="638"/>
                  </a:lnTo>
                  <a:lnTo>
                    <a:pt x="805" y="643"/>
                  </a:lnTo>
                  <a:lnTo>
                    <a:pt x="785" y="644"/>
                  </a:lnTo>
                  <a:lnTo>
                    <a:pt x="764" y="644"/>
                  </a:lnTo>
                  <a:lnTo>
                    <a:pt x="764" y="644"/>
                  </a:lnTo>
                  <a:close/>
                  <a:moveTo>
                    <a:pt x="880" y="628"/>
                  </a:moveTo>
                  <a:lnTo>
                    <a:pt x="880" y="628"/>
                  </a:lnTo>
                  <a:lnTo>
                    <a:pt x="881" y="626"/>
                  </a:lnTo>
                  <a:lnTo>
                    <a:pt x="881" y="625"/>
                  </a:lnTo>
                  <a:lnTo>
                    <a:pt x="881" y="625"/>
                  </a:lnTo>
                  <a:lnTo>
                    <a:pt x="920" y="625"/>
                  </a:lnTo>
                  <a:lnTo>
                    <a:pt x="959" y="627"/>
                  </a:lnTo>
                  <a:lnTo>
                    <a:pt x="959" y="627"/>
                  </a:lnTo>
                  <a:lnTo>
                    <a:pt x="920" y="628"/>
                  </a:lnTo>
                  <a:lnTo>
                    <a:pt x="880" y="628"/>
                  </a:lnTo>
                  <a:lnTo>
                    <a:pt x="880" y="628"/>
                  </a:lnTo>
                  <a:close/>
                  <a:moveTo>
                    <a:pt x="1029" y="633"/>
                  </a:moveTo>
                  <a:lnTo>
                    <a:pt x="1029" y="633"/>
                  </a:lnTo>
                  <a:lnTo>
                    <a:pt x="1027" y="632"/>
                  </a:lnTo>
                  <a:lnTo>
                    <a:pt x="1024" y="631"/>
                  </a:lnTo>
                  <a:lnTo>
                    <a:pt x="1024" y="631"/>
                  </a:lnTo>
                  <a:lnTo>
                    <a:pt x="1038" y="630"/>
                  </a:lnTo>
                  <a:lnTo>
                    <a:pt x="1052" y="630"/>
                  </a:lnTo>
                  <a:lnTo>
                    <a:pt x="1052" y="630"/>
                  </a:lnTo>
                  <a:lnTo>
                    <a:pt x="1029" y="633"/>
                  </a:lnTo>
                  <a:lnTo>
                    <a:pt x="1029" y="633"/>
                  </a:lnTo>
                  <a:close/>
                  <a:moveTo>
                    <a:pt x="1097" y="628"/>
                  </a:moveTo>
                  <a:lnTo>
                    <a:pt x="1097" y="628"/>
                  </a:lnTo>
                  <a:lnTo>
                    <a:pt x="1083" y="633"/>
                  </a:lnTo>
                  <a:lnTo>
                    <a:pt x="1069" y="636"/>
                  </a:lnTo>
                  <a:lnTo>
                    <a:pt x="1069" y="636"/>
                  </a:lnTo>
                  <a:lnTo>
                    <a:pt x="1087" y="630"/>
                  </a:lnTo>
                  <a:lnTo>
                    <a:pt x="1104" y="624"/>
                  </a:lnTo>
                  <a:lnTo>
                    <a:pt x="1137" y="608"/>
                  </a:lnTo>
                  <a:lnTo>
                    <a:pt x="1137" y="608"/>
                  </a:lnTo>
                  <a:lnTo>
                    <a:pt x="1117" y="619"/>
                  </a:lnTo>
                  <a:lnTo>
                    <a:pt x="1097" y="628"/>
                  </a:lnTo>
                  <a:lnTo>
                    <a:pt x="1097" y="628"/>
                  </a:lnTo>
                  <a:close/>
                  <a:moveTo>
                    <a:pt x="1064" y="621"/>
                  </a:moveTo>
                  <a:lnTo>
                    <a:pt x="1064" y="621"/>
                  </a:lnTo>
                  <a:lnTo>
                    <a:pt x="1071" y="619"/>
                  </a:lnTo>
                  <a:lnTo>
                    <a:pt x="1071" y="619"/>
                  </a:lnTo>
                  <a:lnTo>
                    <a:pt x="1071" y="621"/>
                  </a:lnTo>
                  <a:lnTo>
                    <a:pt x="1071" y="621"/>
                  </a:lnTo>
                  <a:lnTo>
                    <a:pt x="1064" y="621"/>
                  </a:lnTo>
                  <a:lnTo>
                    <a:pt x="1064" y="621"/>
                  </a:lnTo>
                  <a:close/>
                  <a:moveTo>
                    <a:pt x="1202" y="548"/>
                  </a:moveTo>
                  <a:lnTo>
                    <a:pt x="1202" y="548"/>
                  </a:lnTo>
                  <a:lnTo>
                    <a:pt x="1231" y="528"/>
                  </a:lnTo>
                  <a:lnTo>
                    <a:pt x="1246" y="519"/>
                  </a:lnTo>
                  <a:lnTo>
                    <a:pt x="1260" y="510"/>
                  </a:lnTo>
                  <a:lnTo>
                    <a:pt x="1260" y="510"/>
                  </a:lnTo>
                  <a:lnTo>
                    <a:pt x="1224" y="533"/>
                  </a:lnTo>
                  <a:lnTo>
                    <a:pt x="1224" y="533"/>
                  </a:lnTo>
                  <a:lnTo>
                    <a:pt x="1202" y="548"/>
                  </a:lnTo>
                  <a:lnTo>
                    <a:pt x="1202" y="548"/>
                  </a:lnTo>
                  <a:close/>
                  <a:moveTo>
                    <a:pt x="1254" y="527"/>
                  </a:moveTo>
                  <a:lnTo>
                    <a:pt x="1254" y="527"/>
                  </a:lnTo>
                  <a:lnTo>
                    <a:pt x="1233" y="539"/>
                  </a:lnTo>
                  <a:lnTo>
                    <a:pt x="1233" y="539"/>
                  </a:lnTo>
                  <a:lnTo>
                    <a:pt x="1264" y="519"/>
                  </a:lnTo>
                  <a:lnTo>
                    <a:pt x="1264" y="519"/>
                  </a:lnTo>
                  <a:lnTo>
                    <a:pt x="1254" y="527"/>
                  </a:lnTo>
                  <a:lnTo>
                    <a:pt x="1254" y="527"/>
                  </a:lnTo>
                  <a:close/>
                  <a:moveTo>
                    <a:pt x="1290" y="504"/>
                  </a:moveTo>
                  <a:lnTo>
                    <a:pt x="1290" y="504"/>
                  </a:lnTo>
                  <a:lnTo>
                    <a:pt x="1278" y="510"/>
                  </a:lnTo>
                  <a:lnTo>
                    <a:pt x="1278" y="510"/>
                  </a:lnTo>
                  <a:lnTo>
                    <a:pt x="1294" y="500"/>
                  </a:lnTo>
                  <a:lnTo>
                    <a:pt x="1294" y="500"/>
                  </a:lnTo>
                  <a:lnTo>
                    <a:pt x="1290" y="504"/>
                  </a:lnTo>
                  <a:lnTo>
                    <a:pt x="1290" y="504"/>
                  </a:lnTo>
                  <a:close/>
                  <a:moveTo>
                    <a:pt x="1310" y="495"/>
                  </a:moveTo>
                  <a:lnTo>
                    <a:pt x="1310" y="495"/>
                  </a:lnTo>
                  <a:lnTo>
                    <a:pt x="1314" y="487"/>
                  </a:lnTo>
                  <a:lnTo>
                    <a:pt x="1314" y="487"/>
                  </a:lnTo>
                  <a:lnTo>
                    <a:pt x="1320" y="484"/>
                  </a:lnTo>
                  <a:lnTo>
                    <a:pt x="1320" y="484"/>
                  </a:lnTo>
                  <a:lnTo>
                    <a:pt x="1310" y="495"/>
                  </a:lnTo>
                  <a:lnTo>
                    <a:pt x="1310" y="495"/>
                  </a:lnTo>
                  <a:close/>
                  <a:moveTo>
                    <a:pt x="1317" y="474"/>
                  </a:moveTo>
                  <a:lnTo>
                    <a:pt x="1317" y="474"/>
                  </a:lnTo>
                  <a:lnTo>
                    <a:pt x="1319" y="473"/>
                  </a:lnTo>
                  <a:lnTo>
                    <a:pt x="1319" y="473"/>
                  </a:lnTo>
                  <a:lnTo>
                    <a:pt x="1319" y="473"/>
                  </a:lnTo>
                  <a:lnTo>
                    <a:pt x="1319" y="473"/>
                  </a:lnTo>
                  <a:lnTo>
                    <a:pt x="1317" y="474"/>
                  </a:lnTo>
                  <a:lnTo>
                    <a:pt x="1317" y="474"/>
                  </a:lnTo>
                  <a:close/>
                  <a:moveTo>
                    <a:pt x="1094" y="267"/>
                  </a:moveTo>
                  <a:lnTo>
                    <a:pt x="1094" y="267"/>
                  </a:lnTo>
                  <a:lnTo>
                    <a:pt x="1112" y="274"/>
                  </a:lnTo>
                  <a:lnTo>
                    <a:pt x="1131" y="283"/>
                  </a:lnTo>
                  <a:lnTo>
                    <a:pt x="1150" y="294"/>
                  </a:lnTo>
                  <a:lnTo>
                    <a:pt x="1168" y="306"/>
                  </a:lnTo>
                  <a:lnTo>
                    <a:pt x="1184" y="319"/>
                  </a:lnTo>
                  <a:lnTo>
                    <a:pt x="1200" y="332"/>
                  </a:lnTo>
                  <a:lnTo>
                    <a:pt x="1216" y="347"/>
                  </a:lnTo>
                  <a:lnTo>
                    <a:pt x="1230" y="361"/>
                  </a:lnTo>
                  <a:lnTo>
                    <a:pt x="1230" y="361"/>
                  </a:lnTo>
                  <a:lnTo>
                    <a:pt x="1241" y="372"/>
                  </a:lnTo>
                  <a:lnTo>
                    <a:pt x="1253" y="381"/>
                  </a:lnTo>
                  <a:lnTo>
                    <a:pt x="1280" y="400"/>
                  </a:lnTo>
                  <a:lnTo>
                    <a:pt x="1305" y="418"/>
                  </a:lnTo>
                  <a:lnTo>
                    <a:pt x="1317" y="427"/>
                  </a:lnTo>
                  <a:lnTo>
                    <a:pt x="1329" y="438"/>
                  </a:lnTo>
                  <a:lnTo>
                    <a:pt x="1329" y="438"/>
                  </a:lnTo>
                  <a:lnTo>
                    <a:pt x="1322" y="454"/>
                  </a:lnTo>
                  <a:lnTo>
                    <a:pt x="1318" y="460"/>
                  </a:lnTo>
                  <a:lnTo>
                    <a:pt x="1311" y="467"/>
                  </a:lnTo>
                  <a:lnTo>
                    <a:pt x="1311" y="467"/>
                  </a:lnTo>
                  <a:lnTo>
                    <a:pt x="1292" y="478"/>
                  </a:lnTo>
                  <a:lnTo>
                    <a:pt x="1281" y="485"/>
                  </a:lnTo>
                  <a:lnTo>
                    <a:pt x="1278" y="489"/>
                  </a:lnTo>
                  <a:lnTo>
                    <a:pt x="1277" y="491"/>
                  </a:lnTo>
                  <a:lnTo>
                    <a:pt x="1277" y="491"/>
                  </a:lnTo>
                  <a:lnTo>
                    <a:pt x="1260" y="500"/>
                  </a:lnTo>
                  <a:lnTo>
                    <a:pt x="1243" y="508"/>
                  </a:lnTo>
                  <a:lnTo>
                    <a:pt x="1228" y="518"/>
                  </a:lnTo>
                  <a:lnTo>
                    <a:pt x="1213" y="528"/>
                  </a:lnTo>
                  <a:lnTo>
                    <a:pt x="1183" y="550"/>
                  </a:lnTo>
                  <a:lnTo>
                    <a:pt x="1153" y="571"/>
                  </a:lnTo>
                  <a:lnTo>
                    <a:pt x="1153" y="571"/>
                  </a:lnTo>
                  <a:lnTo>
                    <a:pt x="1135" y="581"/>
                  </a:lnTo>
                  <a:lnTo>
                    <a:pt x="1117" y="591"/>
                  </a:lnTo>
                  <a:lnTo>
                    <a:pt x="1098" y="599"/>
                  </a:lnTo>
                  <a:lnTo>
                    <a:pt x="1080" y="605"/>
                  </a:lnTo>
                  <a:lnTo>
                    <a:pt x="1060" y="610"/>
                  </a:lnTo>
                  <a:lnTo>
                    <a:pt x="1040" y="614"/>
                  </a:lnTo>
                  <a:lnTo>
                    <a:pt x="1020" y="616"/>
                  </a:lnTo>
                  <a:lnTo>
                    <a:pt x="999" y="618"/>
                  </a:lnTo>
                  <a:lnTo>
                    <a:pt x="999" y="618"/>
                  </a:lnTo>
                  <a:lnTo>
                    <a:pt x="959" y="618"/>
                  </a:lnTo>
                  <a:lnTo>
                    <a:pt x="920" y="616"/>
                  </a:lnTo>
                  <a:lnTo>
                    <a:pt x="879" y="615"/>
                  </a:lnTo>
                  <a:lnTo>
                    <a:pt x="839" y="615"/>
                  </a:lnTo>
                  <a:lnTo>
                    <a:pt x="839" y="615"/>
                  </a:lnTo>
                  <a:lnTo>
                    <a:pt x="753" y="619"/>
                  </a:lnTo>
                  <a:lnTo>
                    <a:pt x="711" y="620"/>
                  </a:lnTo>
                  <a:lnTo>
                    <a:pt x="668" y="620"/>
                  </a:lnTo>
                  <a:lnTo>
                    <a:pt x="668" y="620"/>
                  </a:lnTo>
                  <a:lnTo>
                    <a:pt x="655" y="618"/>
                  </a:lnTo>
                  <a:lnTo>
                    <a:pt x="642" y="616"/>
                  </a:lnTo>
                  <a:lnTo>
                    <a:pt x="613" y="616"/>
                  </a:lnTo>
                  <a:lnTo>
                    <a:pt x="583" y="618"/>
                  </a:lnTo>
                  <a:lnTo>
                    <a:pt x="555" y="618"/>
                  </a:lnTo>
                  <a:lnTo>
                    <a:pt x="555" y="618"/>
                  </a:lnTo>
                  <a:lnTo>
                    <a:pt x="487" y="619"/>
                  </a:lnTo>
                  <a:lnTo>
                    <a:pt x="420" y="621"/>
                  </a:lnTo>
                  <a:lnTo>
                    <a:pt x="420" y="621"/>
                  </a:lnTo>
                  <a:lnTo>
                    <a:pt x="406" y="620"/>
                  </a:lnTo>
                  <a:lnTo>
                    <a:pt x="391" y="620"/>
                  </a:lnTo>
                  <a:lnTo>
                    <a:pt x="377" y="621"/>
                  </a:lnTo>
                  <a:lnTo>
                    <a:pt x="362" y="622"/>
                  </a:lnTo>
                  <a:lnTo>
                    <a:pt x="362" y="622"/>
                  </a:lnTo>
                  <a:lnTo>
                    <a:pt x="324" y="624"/>
                  </a:lnTo>
                  <a:lnTo>
                    <a:pt x="284" y="622"/>
                  </a:lnTo>
                  <a:lnTo>
                    <a:pt x="284" y="622"/>
                  </a:lnTo>
                  <a:lnTo>
                    <a:pt x="268" y="622"/>
                  </a:lnTo>
                  <a:lnTo>
                    <a:pt x="252" y="624"/>
                  </a:lnTo>
                  <a:lnTo>
                    <a:pt x="219" y="628"/>
                  </a:lnTo>
                  <a:lnTo>
                    <a:pt x="188" y="632"/>
                  </a:lnTo>
                  <a:lnTo>
                    <a:pt x="171" y="633"/>
                  </a:lnTo>
                  <a:lnTo>
                    <a:pt x="155" y="634"/>
                  </a:lnTo>
                  <a:lnTo>
                    <a:pt x="155" y="634"/>
                  </a:lnTo>
                  <a:lnTo>
                    <a:pt x="141" y="633"/>
                  </a:lnTo>
                  <a:lnTo>
                    <a:pt x="131" y="630"/>
                  </a:lnTo>
                  <a:lnTo>
                    <a:pt x="123" y="626"/>
                  </a:lnTo>
                  <a:lnTo>
                    <a:pt x="118" y="620"/>
                  </a:lnTo>
                  <a:lnTo>
                    <a:pt x="114" y="613"/>
                  </a:lnTo>
                  <a:lnTo>
                    <a:pt x="112" y="603"/>
                  </a:lnTo>
                  <a:lnTo>
                    <a:pt x="111" y="592"/>
                  </a:lnTo>
                  <a:lnTo>
                    <a:pt x="112" y="580"/>
                  </a:lnTo>
                  <a:lnTo>
                    <a:pt x="112" y="580"/>
                  </a:lnTo>
                  <a:lnTo>
                    <a:pt x="113" y="554"/>
                  </a:lnTo>
                  <a:lnTo>
                    <a:pt x="114" y="527"/>
                  </a:lnTo>
                  <a:lnTo>
                    <a:pt x="114" y="514"/>
                  </a:lnTo>
                  <a:lnTo>
                    <a:pt x="113" y="500"/>
                  </a:lnTo>
                  <a:lnTo>
                    <a:pt x="111" y="486"/>
                  </a:lnTo>
                  <a:lnTo>
                    <a:pt x="107" y="474"/>
                  </a:lnTo>
                  <a:lnTo>
                    <a:pt x="107" y="474"/>
                  </a:lnTo>
                  <a:lnTo>
                    <a:pt x="102" y="460"/>
                  </a:lnTo>
                  <a:lnTo>
                    <a:pt x="99" y="444"/>
                  </a:lnTo>
                  <a:lnTo>
                    <a:pt x="91" y="412"/>
                  </a:lnTo>
                  <a:lnTo>
                    <a:pt x="88" y="378"/>
                  </a:lnTo>
                  <a:lnTo>
                    <a:pt x="87" y="347"/>
                  </a:lnTo>
                  <a:lnTo>
                    <a:pt x="87" y="347"/>
                  </a:lnTo>
                  <a:lnTo>
                    <a:pt x="88" y="333"/>
                  </a:lnTo>
                  <a:lnTo>
                    <a:pt x="90" y="320"/>
                  </a:lnTo>
                  <a:lnTo>
                    <a:pt x="93" y="313"/>
                  </a:lnTo>
                  <a:lnTo>
                    <a:pt x="95" y="307"/>
                  </a:lnTo>
                  <a:lnTo>
                    <a:pt x="99" y="302"/>
                  </a:lnTo>
                  <a:lnTo>
                    <a:pt x="105" y="297"/>
                  </a:lnTo>
                  <a:lnTo>
                    <a:pt x="105" y="297"/>
                  </a:lnTo>
                  <a:lnTo>
                    <a:pt x="108" y="295"/>
                  </a:lnTo>
                  <a:lnTo>
                    <a:pt x="114" y="294"/>
                  </a:lnTo>
                  <a:lnTo>
                    <a:pt x="126" y="290"/>
                  </a:lnTo>
                  <a:lnTo>
                    <a:pt x="137" y="288"/>
                  </a:lnTo>
                  <a:lnTo>
                    <a:pt x="142" y="285"/>
                  </a:lnTo>
                  <a:lnTo>
                    <a:pt x="146" y="283"/>
                  </a:lnTo>
                  <a:lnTo>
                    <a:pt x="146" y="283"/>
                  </a:lnTo>
                  <a:lnTo>
                    <a:pt x="164" y="285"/>
                  </a:lnTo>
                  <a:lnTo>
                    <a:pt x="182" y="288"/>
                  </a:lnTo>
                  <a:lnTo>
                    <a:pt x="201" y="288"/>
                  </a:lnTo>
                  <a:lnTo>
                    <a:pt x="219" y="288"/>
                  </a:lnTo>
                  <a:lnTo>
                    <a:pt x="256" y="285"/>
                  </a:lnTo>
                  <a:lnTo>
                    <a:pt x="276" y="285"/>
                  </a:lnTo>
                  <a:lnTo>
                    <a:pt x="294" y="285"/>
                  </a:lnTo>
                  <a:lnTo>
                    <a:pt x="294" y="285"/>
                  </a:lnTo>
                  <a:lnTo>
                    <a:pt x="290" y="292"/>
                  </a:lnTo>
                  <a:lnTo>
                    <a:pt x="286" y="301"/>
                  </a:lnTo>
                  <a:lnTo>
                    <a:pt x="286" y="301"/>
                  </a:lnTo>
                  <a:lnTo>
                    <a:pt x="278" y="301"/>
                  </a:lnTo>
                  <a:lnTo>
                    <a:pt x="266" y="304"/>
                  </a:lnTo>
                  <a:lnTo>
                    <a:pt x="261" y="307"/>
                  </a:lnTo>
                  <a:lnTo>
                    <a:pt x="256" y="309"/>
                  </a:lnTo>
                  <a:lnTo>
                    <a:pt x="253" y="313"/>
                  </a:lnTo>
                  <a:lnTo>
                    <a:pt x="253" y="314"/>
                  </a:lnTo>
                  <a:lnTo>
                    <a:pt x="253" y="316"/>
                  </a:lnTo>
                  <a:lnTo>
                    <a:pt x="253" y="316"/>
                  </a:lnTo>
                  <a:lnTo>
                    <a:pt x="252" y="321"/>
                  </a:lnTo>
                  <a:lnTo>
                    <a:pt x="250" y="325"/>
                  </a:lnTo>
                  <a:lnTo>
                    <a:pt x="250" y="328"/>
                  </a:lnTo>
                  <a:lnTo>
                    <a:pt x="252" y="332"/>
                  </a:lnTo>
                  <a:lnTo>
                    <a:pt x="253" y="336"/>
                  </a:lnTo>
                  <a:lnTo>
                    <a:pt x="255" y="339"/>
                  </a:lnTo>
                  <a:lnTo>
                    <a:pt x="261" y="344"/>
                  </a:lnTo>
                  <a:lnTo>
                    <a:pt x="270" y="348"/>
                  </a:lnTo>
                  <a:lnTo>
                    <a:pt x="278" y="350"/>
                  </a:lnTo>
                  <a:lnTo>
                    <a:pt x="286" y="351"/>
                  </a:lnTo>
                  <a:lnTo>
                    <a:pt x="294" y="350"/>
                  </a:lnTo>
                  <a:lnTo>
                    <a:pt x="294" y="350"/>
                  </a:lnTo>
                  <a:lnTo>
                    <a:pt x="298" y="349"/>
                  </a:lnTo>
                  <a:lnTo>
                    <a:pt x="302" y="348"/>
                  </a:lnTo>
                  <a:lnTo>
                    <a:pt x="306" y="345"/>
                  </a:lnTo>
                  <a:lnTo>
                    <a:pt x="308" y="342"/>
                  </a:lnTo>
                  <a:lnTo>
                    <a:pt x="312" y="336"/>
                  </a:lnTo>
                  <a:lnTo>
                    <a:pt x="314" y="327"/>
                  </a:lnTo>
                  <a:lnTo>
                    <a:pt x="313" y="320"/>
                  </a:lnTo>
                  <a:lnTo>
                    <a:pt x="309" y="313"/>
                  </a:lnTo>
                  <a:lnTo>
                    <a:pt x="304" y="307"/>
                  </a:lnTo>
                  <a:lnTo>
                    <a:pt x="301" y="304"/>
                  </a:lnTo>
                  <a:lnTo>
                    <a:pt x="296" y="302"/>
                  </a:lnTo>
                  <a:lnTo>
                    <a:pt x="296" y="302"/>
                  </a:lnTo>
                  <a:lnTo>
                    <a:pt x="300" y="294"/>
                  </a:lnTo>
                  <a:lnTo>
                    <a:pt x="303" y="285"/>
                  </a:lnTo>
                  <a:lnTo>
                    <a:pt x="303" y="285"/>
                  </a:lnTo>
                  <a:lnTo>
                    <a:pt x="383" y="286"/>
                  </a:lnTo>
                  <a:lnTo>
                    <a:pt x="463" y="285"/>
                  </a:lnTo>
                  <a:lnTo>
                    <a:pt x="622" y="282"/>
                  </a:lnTo>
                  <a:lnTo>
                    <a:pt x="782" y="278"/>
                  </a:lnTo>
                  <a:lnTo>
                    <a:pt x="942" y="274"/>
                  </a:lnTo>
                  <a:lnTo>
                    <a:pt x="942" y="274"/>
                  </a:lnTo>
                  <a:lnTo>
                    <a:pt x="939" y="284"/>
                  </a:lnTo>
                  <a:lnTo>
                    <a:pt x="934" y="294"/>
                  </a:lnTo>
                  <a:lnTo>
                    <a:pt x="934" y="294"/>
                  </a:lnTo>
                  <a:lnTo>
                    <a:pt x="926" y="291"/>
                  </a:lnTo>
                  <a:lnTo>
                    <a:pt x="912" y="291"/>
                  </a:lnTo>
                  <a:lnTo>
                    <a:pt x="905" y="291"/>
                  </a:lnTo>
                  <a:lnTo>
                    <a:pt x="900" y="292"/>
                  </a:lnTo>
                  <a:lnTo>
                    <a:pt x="898" y="294"/>
                  </a:lnTo>
                  <a:lnTo>
                    <a:pt x="898" y="295"/>
                  </a:lnTo>
                  <a:lnTo>
                    <a:pt x="898" y="296"/>
                  </a:lnTo>
                  <a:lnTo>
                    <a:pt x="899" y="298"/>
                  </a:lnTo>
                  <a:lnTo>
                    <a:pt x="899" y="298"/>
                  </a:lnTo>
                  <a:lnTo>
                    <a:pt x="896" y="303"/>
                  </a:lnTo>
                  <a:lnTo>
                    <a:pt x="896" y="303"/>
                  </a:lnTo>
                  <a:lnTo>
                    <a:pt x="894" y="304"/>
                  </a:lnTo>
                  <a:lnTo>
                    <a:pt x="892" y="306"/>
                  </a:lnTo>
                  <a:lnTo>
                    <a:pt x="892" y="309"/>
                  </a:lnTo>
                  <a:lnTo>
                    <a:pt x="892" y="314"/>
                  </a:lnTo>
                  <a:lnTo>
                    <a:pt x="893" y="318"/>
                  </a:lnTo>
                  <a:lnTo>
                    <a:pt x="893" y="318"/>
                  </a:lnTo>
                  <a:lnTo>
                    <a:pt x="896" y="321"/>
                  </a:lnTo>
                  <a:lnTo>
                    <a:pt x="898" y="325"/>
                  </a:lnTo>
                  <a:lnTo>
                    <a:pt x="902" y="328"/>
                  </a:lnTo>
                  <a:lnTo>
                    <a:pt x="906" y="331"/>
                  </a:lnTo>
                  <a:lnTo>
                    <a:pt x="915" y="335"/>
                  </a:lnTo>
                  <a:lnTo>
                    <a:pt x="924" y="336"/>
                  </a:lnTo>
                  <a:lnTo>
                    <a:pt x="924" y="336"/>
                  </a:lnTo>
                  <a:lnTo>
                    <a:pt x="909" y="339"/>
                  </a:lnTo>
                  <a:lnTo>
                    <a:pt x="893" y="343"/>
                  </a:lnTo>
                  <a:lnTo>
                    <a:pt x="877" y="344"/>
                  </a:lnTo>
                  <a:lnTo>
                    <a:pt x="870" y="344"/>
                  </a:lnTo>
                  <a:lnTo>
                    <a:pt x="862" y="343"/>
                  </a:lnTo>
                  <a:lnTo>
                    <a:pt x="862" y="343"/>
                  </a:lnTo>
                  <a:lnTo>
                    <a:pt x="852" y="339"/>
                  </a:lnTo>
                  <a:lnTo>
                    <a:pt x="844" y="336"/>
                  </a:lnTo>
                  <a:lnTo>
                    <a:pt x="835" y="332"/>
                  </a:lnTo>
                  <a:lnTo>
                    <a:pt x="826" y="330"/>
                  </a:lnTo>
                  <a:lnTo>
                    <a:pt x="826" y="330"/>
                  </a:lnTo>
                  <a:lnTo>
                    <a:pt x="821" y="330"/>
                  </a:lnTo>
                  <a:lnTo>
                    <a:pt x="817" y="331"/>
                  </a:lnTo>
                  <a:lnTo>
                    <a:pt x="808" y="333"/>
                  </a:lnTo>
                  <a:lnTo>
                    <a:pt x="799" y="335"/>
                  </a:lnTo>
                  <a:lnTo>
                    <a:pt x="796" y="335"/>
                  </a:lnTo>
                  <a:lnTo>
                    <a:pt x="792" y="332"/>
                  </a:lnTo>
                  <a:lnTo>
                    <a:pt x="792" y="332"/>
                  </a:lnTo>
                  <a:lnTo>
                    <a:pt x="787" y="328"/>
                  </a:lnTo>
                  <a:lnTo>
                    <a:pt x="786" y="325"/>
                  </a:lnTo>
                  <a:lnTo>
                    <a:pt x="787" y="322"/>
                  </a:lnTo>
                  <a:lnTo>
                    <a:pt x="790" y="320"/>
                  </a:lnTo>
                  <a:lnTo>
                    <a:pt x="793" y="318"/>
                  </a:lnTo>
                  <a:lnTo>
                    <a:pt x="797" y="315"/>
                  </a:lnTo>
                  <a:lnTo>
                    <a:pt x="804" y="314"/>
                  </a:lnTo>
                  <a:lnTo>
                    <a:pt x="804" y="314"/>
                  </a:lnTo>
                  <a:lnTo>
                    <a:pt x="812" y="314"/>
                  </a:lnTo>
                  <a:lnTo>
                    <a:pt x="821" y="315"/>
                  </a:lnTo>
                  <a:lnTo>
                    <a:pt x="838" y="319"/>
                  </a:lnTo>
                  <a:lnTo>
                    <a:pt x="846" y="319"/>
                  </a:lnTo>
                  <a:lnTo>
                    <a:pt x="853" y="319"/>
                  </a:lnTo>
                  <a:lnTo>
                    <a:pt x="861" y="316"/>
                  </a:lnTo>
                  <a:lnTo>
                    <a:pt x="867" y="313"/>
                  </a:lnTo>
                  <a:lnTo>
                    <a:pt x="867" y="313"/>
                  </a:lnTo>
                  <a:lnTo>
                    <a:pt x="873" y="308"/>
                  </a:lnTo>
                  <a:lnTo>
                    <a:pt x="881" y="302"/>
                  </a:lnTo>
                  <a:lnTo>
                    <a:pt x="889" y="296"/>
                  </a:lnTo>
                  <a:lnTo>
                    <a:pt x="891" y="294"/>
                  </a:lnTo>
                  <a:lnTo>
                    <a:pt x="891" y="290"/>
                  </a:lnTo>
                  <a:lnTo>
                    <a:pt x="891" y="290"/>
                  </a:lnTo>
                  <a:lnTo>
                    <a:pt x="889" y="289"/>
                  </a:lnTo>
                  <a:lnTo>
                    <a:pt x="888" y="288"/>
                  </a:lnTo>
                  <a:lnTo>
                    <a:pt x="883" y="288"/>
                  </a:lnTo>
                  <a:lnTo>
                    <a:pt x="879" y="290"/>
                  </a:lnTo>
                  <a:lnTo>
                    <a:pt x="873" y="295"/>
                  </a:lnTo>
                  <a:lnTo>
                    <a:pt x="862" y="304"/>
                  </a:lnTo>
                  <a:lnTo>
                    <a:pt x="856" y="310"/>
                  </a:lnTo>
                  <a:lnTo>
                    <a:pt x="856" y="310"/>
                  </a:lnTo>
                  <a:lnTo>
                    <a:pt x="840" y="307"/>
                  </a:lnTo>
                  <a:lnTo>
                    <a:pt x="826" y="304"/>
                  </a:lnTo>
                  <a:lnTo>
                    <a:pt x="809" y="303"/>
                  </a:lnTo>
                  <a:lnTo>
                    <a:pt x="802" y="304"/>
                  </a:lnTo>
                  <a:lnTo>
                    <a:pt x="794" y="306"/>
                  </a:lnTo>
                  <a:lnTo>
                    <a:pt x="794" y="306"/>
                  </a:lnTo>
                  <a:lnTo>
                    <a:pt x="791" y="307"/>
                  </a:lnTo>
                  <a:lnTo>
                    <a:pt x="787" y="309"/>
                  </a:lnTo>
                  <a:lnTo>
                    <a:pt x="782" y="314"/>
                  </a:lnTo>
                  <a:lnTo>
                    <a:pt x="779" y="320"/>
                  </a:lnTo>
                  <a:lnTo>
                    <a:pt x="779" y="327"/>
                  </a:lnTo>
                  <a:lnTo>
                    <a:pt x="781" y="333"/>
                  </a:lnTo>
                  <a:lnTo>
                    <a:pt x="785" y="339"/>
                  </a:lnTo>
                  <a:lnTo>
                    <a:pt x="787" y="341"/>
                  </a:lnTo>
                  <a:lnTo>
                    <a:pt x="791" y="343"/>
                  </a:lnTo>
                  <a:lnTo>
                    <a:pt x="794" y="343"/>
                  </a:lnTo>
                  <a:lnTo>
                    <a:pt x="799" y="344"/>
                  </a:lnTo>
                  <a:lnTo>
                    <a:pt x="799" y="344"/>
                  </a:lnTo>
                  <a:lnTo>
                    <a:pt x="808" y="343"/>
                  </a:lnTo>
                  <a:lnTo>
                    <a:pt x="816" y="341"/>
                  </a:lnTo>
                  <a:lnTo>
                    <a:pt x="824" y="341"/>
                  </a:lnTo>
                  <a:lnTo>
                    <a:pt x="833" y="341"/>
                  </a:lnTo>
                  <a:lnTo>
                    <a:pt x="833" y="341"/>
                  </a:lnTo>
                  <a:lnTo>
                    <a:pt x="840" y="343"/>
                  </a:lnTo>
                  <a:lnTo>
                    <a:pt x="846" y="347"/>
                  </a:lnTo>
                  <a:lnTo>
                    <a:pt x="853" y="350"/>
                  </a:lnTo>
                  <a:lnTo>
                    <a:pt x="859" y="353"/>
                  </a:lnTo>
                  <a:lnTo>
                    <a:pt x="859" y="353"/>
                  </a:lnTo>
                  <a:lnTo>
                    <a:pt x="871" y="354"/>
                  </a:lnTo>
                  <a:lnTo>
                    <a:pt x="882" y="354"/>
                  </a:lnTo>
                  <a:lnTo>
                    <a:pt x="894" y="353"/>
                  </a:lnTo>
                  <a:lnTo>
                    <a:pt x="905" y="351"/>
                  </a:lnTo>
                  <a:lnTo>
                    <a:pt x="927" y="344"/>
                  </a:lnTo>
                  <a:lnTo>
                    <a:pt x="948" y="338"/>
                  </a:lnTo>
                  <a:lnTo>
                    <a:pt x="948" y="338"/>
                  </a:lnTo>
                  <a:lnTo>
                    <a:pt x="959" y="336"/>
                  </a:lnTo>
                  <a:lnTo>
                    <a:pt x="969" y="335"/>
                  </a:lnTo>
                  <a:lnTo>
                    <a:pt x="989" y="333"/>
                  </a:lnTo>
                  <a:lnTo>
                    <a:pt x="1010" y="332"/>
                  </a:lnTo>
                  <a:lnTo>
                    <a:pt x="1021" y="330"/>
                  </a:lnTo>
                  <a:lnTo>
                    <a:pt x="1030" y="327"/>
                  </a:lnTo>
                  <a:lnTo>
                    <a:pt x="1030" y="327"/>
                  </a:lnTo>
                  <a:lnTo>
                    <a:pt x="1036" y="325"/>
                  </a:lnTo>
                  <a:lnTo>
                    <a:pt x="1041" y="322"/>
                  </a:lnTo>
                  <a:lnTo>
                    <a:pt x="1045" y="320"/>
                  </a:lnTo>
                  <a:lnTo>
                    <a:pt x="1047" y="316"/>
                  </a:lnTo>
                  <a:lnTo>
                    <a:pt x="1048" y="314"/>
                  </a:lnTo>
                  <a:lnTo>
                    <a:pt x="1048" y="312"/>
                  </a:lnTo>
                  <a:lnTo>
                    <a:pt x="1047" y="308"/>
                  </a:lnTo>
                  <a:lnTo>
                    <a:pt x="1046" y="306"/>
                  </a:lnTo>
                  <a:lnTo>
                    <a:pt x="1040" y="301"/>
                  </a:lnTo>
                  <a:lnTo>
                    <a:pt x="1033" y="297"/>
                  </a:lnTo>
                  <a:lnTo>
                    <a:pt x="1024" y="294"/>
                  </a:lnTo>
                  <a:lnTo>
                    <a:pt x="1015" y="294"/>
                  </a:lnTo>
                  <a:lnTo>
                    <a:pt x="1015" y="294"/>
                  </a:lnTo>
                  <a:lnTo>
                    <a:pt x="1004" y="295"/>
                  </a:lnTo>
                  <a:lnTo>
                    <a:pt x="988" y="297"/>
                  </a:lnTo>
                  <a:lnTo>
                    <a:pt x="980" y="300"/>
                  </a:lnTo>
                  <a:lnTo>
                    <a:pt x="974" y="303"/>
                  </a:lnTo>
                  <a:lnTo>
                    <a:pt x="969" y="306"/>
                  </a:lnTo>
                  <a:lnTo>
                    <a:pt x="969" y="308"/>
                  </a:lnTo>
                  <a:lnTo>
                    <a:pt x="969" y="310"/>
                  </a:lnTo>
                  <a:lnTo>
                    <a:pt x="969" y="310"/>
                  </a:lnTo>
                  <a:lnTo>
                    <a:pt x="970" y="310"/>
                  </a:lnTo>
                  <a:lnTo>
                    <a:pt x="971" y="312"/>
                  </a:lnTo>
                  <a:lnTo>
                    <a:pt x="979" y="310"/>
                  </a:lnTo>
                  <a:lnTo>
                    <a:pt x="1000" y="307"/>
                  </a:lnTo>
                  <a:lnTo>
                    <a:pt x="1011" y="306"/>
                  </a:lnTo>
                  <a:lnTo>
                    <a:pt x="1023" y="306"/>
                  </a:lnTo>
                  <a:lnTo>
                    <a:pt x="1033" y="307"/>
                  </a:lnTo>
                  <a:lnTo>
                    <a:pt x="1036" y="309"/>
                  </a:lnTo>
                  <a:lnTo>
                    <a:pt x="1040" y="312"/>
                  </a:lnTo>
                  <a:lnTo>
                    <a:pt x="1040" y="312"/>
                  </a:lnTo>
                  <a:lnTo>
                    <a:pt x="1035" y="315"/>
                  </a:lnTo>
                  <a:lnTo>
                    <a:pt x="1030" y="318"/>
                  </a:lnTo>
                  <a:lnTo>
                    <a:pt x="1020" y="322"/>
                  </a:lnTo>
                  <a:lnTo>
                    <a:pt x="1007" y="324"/>
                  </a:lnTo>
                  <a:lnTo>
                    <a:pt x="994" y="325"/>
                  </a:lnTo>
                  <a:lnTo>
                    <a:pt x="969" y="326"/>
                  </a:lnTo>
                  <a:lnTo>
                    <a:pt x="957" y="326"/>
                  </a:lnTo>
                  <a:lnTo>
                    <a:pt x="946" y="328"/>
                  </a:lnTo>
                  <a:lnTo>
                    <a:pt x="946" y="328"/>
                  </a:lnTo>
                  <a:lnTo>
                    <a:pt x="948" y="325"/>
                  </a:lnTo>
                  <a:lnTo>
                    <a:pt x="951" y="321"/>
                  </a:lnTo>
                  <a:lnTo>
                    <a:pt x="952" y="316"/>
                  </a:lnTo>
                  <a:lnTo>
                    <a:pt x="952" y="313"/>
                  </a:lnTo>
                  <a:lnTo>
                    <a:pt x="951" y="308"/>
                  </a:lnTo>
                  <a:lnTo>
                    <a:pt x="948" y="304"/>
                  </a:lnTo>
                  <a:lnTo>
                    <a:pt x="946" y="301"/>
                  </a:lnTo>
                  <a:lnTo>
                    <a:pt x="942" y="297"/>
                  </a:lnTo>
                  <a:lnTo>
                    <a:pt x="942" y="297"/>
                  </a:lnTo>
                  <a:lnTo>
                    <a:pt x="948" y="286"/>
                  </a:lnTo>
                  <a:lnTo>
                    <a:pt x="951" y="280"/>
                  </a:lnTo>
                  <a:lnTo>
                    <a:pt x="952" y="273"/>
                  </a:lnTo>
                  <a:lnTo>
                    <a:pt x="952" y="273"/>
                  </a:lnTo>
                  <a:lnTo>
                    <a:pt x="980" y="274"/>
                  </a:lnTo>
                  <a:lnTo>
                    <a:pt x="1028" y="274"/>
                  </a:lnTo>
                  <a:lnTo>
                    <a:pt x="1052" y="274"/>
                  </a:lnTo>
                  <a:lnTo>
                    <a:pt x="1072" y="273"/>
                  </a:lnTo>
                  <a:lnTo>
                    <a:pt x="1088" y="271"/>
                  </a:lnTo>
                  <a:lnTo>
                    <a:pt x="1092" y="269"/>
                  </a:lnTo>
                  <a:lnTo>
                    <a:pt x="1094" y="267"/>
                  </a:lnTo>
                  <a:lnTo>
                    <a:pt x="1094" y="267"/>
                  </a:lnTo>
                  <a:close/>
                  <a:moveTo>
                    <a:pt x="265" y="332"/>
                  </a:moveTo>
                  <a:lnTo>
                    <a:pt x="265" y="332"/>
                  </a:lnTo>
                  <a:lnTo>
                    <a:pt x="264" y="327"/>
                  </a:lnTo>
                  <a:lnTo>
                    <a:pt x="262" y="322"/>
                  </a:lnTo>
                  <a:lnTo>
                    <a:pt x="262" y="322"/>
                  </a:lnTo>
                  <a:lnTo>
                    <a:pt x="268" y="325"/>
                  </a:lnTo>
                  <a:lnTo>
                    <a:pt x="277" y="330"/>
                  </a:lnTo>
                  <a:lnTo>
                    <a:pt x="285" y="335"/>
                  </a:lnTo>
                  <a:lnTo>
                    <a:pt x="288" y="335"/>
                  </a:lnTo>
                  <a:lnTo>
                    <a:pt x="290" y="335"/>
                  </a:lnTo>
                  <a:lnTo>
                    <a:pt x="290" y="335"/>
                  </a:lnTo>
                  <a:lnTo>
                    <a:pt x="291" y="336"/>
                  </a:lnTo>
                  <a:lnTo>
                    <a:pt x="291" y="336"/>
                  </a:lnTo>
                  <a:lnTo>
                    <a:pt x="289" y="338"/>
                  </a:lnTo>
                  <a:lnTo>
                    <a:pt x="288" y="342"/>
                  </a:lnTo>
                  <a:lnTo>
                    <a:pt x="288" y="342"/>
                  </a:lnTo>
                  <a:lnTo>
                    <a:pt x="282" y="342"/>
                  </a:lnTo>
                  <a:lnTo>
                    <a:pt x="276" y="341"/>
                  </a:lnTo>
                  <a:lnTo>
                    <a:pt x="271" y="338"/>
                  </a:lnTo>
                  <a:lnTo>
                    <a:pt x="266" y="336"/>
                  </a:lnTo>
                  <a:lnTo>
                    <a:pt x="266" y="336"/>
                  </a:lnTo>
                  <a:lnTo>
                    <a:pt x="265" y="332"/>
                  </a:lnTo>
                  <a:lnTo>
                    <a:pt x="265" y="332"/>
                  </a:lnTo>
                  <a:close/>
                  <a:moveTo>
                    <a:pt x="284" y="321"/>
                  </a:moveTo>
                  <a:lnTo>
                    <a:pt x="284" y="321"/>
                  </a:lnTo>
                  <a:lnTo>
                    <a:pt x="285" y="320"/>
                  </a:lnTo>
                  <a:lnTo>
                    <a:pt x="285" y="320"/>
                  </a:lnTo>
                  <a:lnTo>
                    <a:pt x="286" y="322"/>
                  </a:lnTo>
                  <a:lnTo>
                    <a:pt x="288" y="325"/>
                  </a:lnTo>
                  <a:lnTo>
                    <a:pt x="288" y="325"/>
                  </a:lnTo>
                  <a:lnTo>
                    <a:pt x="284" y="321"/>
                  </a:lnTo>
                  <a:lnTo>
                    <a:pt x="284" y="321"/>
                  </a:lnTo>
                  <a:close/>
                  <a:moveTo>
                    <a:pt x="924" y="316"/>
                  </a:moveTo>
                  <a:lnTo>
                    <a:pt x="924" y="316"/>
                  </a:lnTo>
                  <a:lnTo>
                    <a:pt x="932" y="324"/>
                  </a:lnTo>
                  <a:lnTo>
                    <a:pt x="932" y="324"/>
                  </a:lnTo>
                  <a:lnTo>
                    <a:pt x="930" y="325"/>
                  </a:lnTo>
                  <a:lnTo>
                    <a:pt x="930" y="325"/>
                  </a:lnTo>
                  <a:lnTo>
                    <a:pt x="923" y="326"/>
                  </a:lnTo>
                  <a:lnTo>
                    <a:pt x="915" y="324"/>
                  </a:lnTo>
                  <a:lnTo>
                    <a:pt x="908" y="321"/>
                  </a:lnTo>
                  <a:lnTo>
                    <a:pt x="905" y="318"/>
                  </a:lnTo>
                  <a:lnTo>
                    <a:pt x="903" y="315"/>
                  </a:lnTo>
                  <a:lnTo>
                    <a:pt x="903" y="315"/>
                  </a:lnTo>
                  <a:lnTo>
                    <a:pt x="906" y="313"/>
                  </a:lnTo>
                  <a:lnTo>
                    <a:pt x="906" y="313"/>
                  </a:lnTo>
                  <a:lnTo>
                    <a:pt x="911" y="316"/>
                  </a:lnTo>
                  <a:lnTo>
                    <a:pt x="916" y="319"/>
                  </a:lnTo>
                  <a:lnTo>
                    <a:pt x="920" y="319"/>
                  </a:lnTo>
                  <a:lnTo>
                    <a:pt x="924" y="316"/>
                  </a:lnTo>
                  <a:lnTo>
                    <a:pt x="924" y="316"/>
                  </a:lnTo>
                  <a:close/>
                  <a:moveTo>
                    <a:pt x="910" y="302"/>
                  </a:moveTo>
                  <a:lnTo>
                    <a:pt x="910" y="302"/>
                  </a:lnTo>
                  <a:lnTo>
                    <a:pt x="914" y="301"/>
                  </a:lnTo>
                  <a:lnTo>
                    <a:pt x="914" y="301"/>
                  </a:lnTo>
                  <a:lnTo>
                    <a:pt x="920" y="303"/>
                  </a:lnTo>
                  <a:lnTo>
                    <a:pt x="920" y="303"/>
                  </a:lnTo>
                  <a:lnTo>
                    <a:pt x="915" y="302"/>
                  </a:lnTo>
                  <a:lnTo>
                    <a:pt x="910" y="302"/>
                  </a:lnTo>
                  <a:lnTo>
                    <a:pt x="910" y="302"/>
                  </a:lnTo>
                  <a:close/>
                  <a:moveTo>
                    <a:pt x="942" y="265"/>
                  </a:moveTo>
                  <a:lnTo>
                    <a:pt x="942" y="265"/>
                  </a:lnTo>
                  <a:lnTo>
                    <a:pt x="909" y="265"/>
                  </a:lnTo>
                  <a:lnTo>
                    <a:pt x="909" y="265"/>
                  </a:lnTo>
                  <a:lnTo>
                    <a:pt x="906" y="259"/>
                  </a:lnTo>
                  <a:lnTo>
                    <a:pt x="905" y="253"/>
                  </a:lnTo>
                  <a:lnTo>
                    <a:pt x="905" y="247"/>
                  </a:lnTo>
                  <a:lnTo>
                    <a:pt x="908" y="243"/>
                  </a:lnTo>
                  <a:lnTo>
                    <a:pt x="908" y="243"/>
                  </a:lnTo>
                  <a:lnTo>
                    <a:pt x="910" y="247"/>
                  </a:lnTo>
                  <a:lnTo>
                    <a:pt x="912" y="249"/>
                  </a:lnTo>
                  <a:lnTo>
                    <a:pt x="916" y="250"/>
                  </a:lnTo>
                  <a:lnTo>
                    <a:pt x="918" y="251"/>
                  </a:lnTo>
                  <a:lnTo>
                    <a:pt x="922" y="250"/>
                  </a:lnTo>
                  <a:lnTo>
                    <a:pt x="926" y="248"/>
                  </a:lnTo>
                  <a:lnTo>
                    <a:pt x="933" y="242"/>
                  </a:lnTo>
                  <a:lnTo>
                    <a:pt x="933" y="242"/>
                  </a:lnTo>
                  <a:lnTo>
                    <a:pt x="936" y="247"/>
                  </a:lnTo>
                  <a:lnTo>
                    <a:pt x="936" y="247"/>
                  </a:lnTo>
                  <a:lnTo>
                    <a:pt x="939" y="251"/>
                  </a:lnTo>
                  <a:lnTo>
                    <a:pt x="941" y="255"/>
                  </a:lnTo>
                  <a:lnTo>
                    <a:pt x="942" y="265"/>
                  </a:lnTo>
                  <a:lnTo>
                    <a:pt x="942" y="265"/>
                  </a:lnTo>
                  <a:close/>
                  <a:moveTo>
                    <a:pt x="915" y="236"/>
                  </a:moveTo>
                  <a:lnTo>
                    <a:pt x="915" y="236"/>
                  </a:lnTo>
                  <a:lnTo>
                    <a:pt x="920" y="235"/>
                  </a:lnTo>
                  <a:lnTo>
                    <a:pt x="924" y="236"/>
                  </a:lnTo>
                  <a:lnTo>
                    <a:pt x="924" y="236"/>
                  </a:lnTo>
                  <a:lnTo>
                    <a:pt x="917" y="241"/>
                  </a:lnTo>
                  <a:lnTo>
                    <a:pt x="917" y="241"/>
                  </a:lnTo>
                  <a:lnTo>
                    <a:pt x="915" y="236"/>
                  </a:lnTo>
                  <a:lnTo>
                    <a:pt x="915" y="236"/>
                  </a:lnTo>
                  <a:close/>
                  <a:moveTo>
                    <a:pt x="927" y="178"/>
                  </a:moveTo>
                  <a:lnTo>
                    <a:pt x="927" y="178"/>
                  </a:lnTo>
                  <a:lnTo>
                    <a:pt x="928" y="177"/>
                  </a:lnTo>
                  <a:lnTo>
                    <a:pt x="929" y="176"/>
                  </a:lnTo>
                  <a:lnTo>
                    <a:pt x="929" y="172"/>
                  </a:lnTo>
                  <a:lnTo>
                    <a:pt x="927" y="166"/>
                  </a:lnTo>
                  <a:lnTo>
                    <a:pt x="927" y="166"/>
                  </a:lnTo>
                  <a:lnTo>
                    <a:pt x="927" y="165"/>
                  </a:lnTo>
                  <a:lnTo>
                    <a:pt x="927" y="165"/>
                  </a:lnTo>
                  <a:lnTo>
                    <a:pt x="932" y="168"/>
                  </a:lnTo>
                  <a:lnTo>
                    <a:pt x="938" y="176"/>
                  </a:lnTo>
                  <a:lnTo>
                    <a:pt x="938" y="176"/>
                  </a:lnTo>
                  <a:lnTo>
                    <a:pt x="941" y="182"/>
                  </a:lnTo>
                  <a:lnTo>
                    <a:pt x="944" y="189"/>
                  </a:lnTo>
                  <a:lnTo>
                    <a:pt x="944" y="196"/>
                  </a:lnTo>
                  <a:lnTo>
                    <a:pt x="942" y="203"/>
                  </a:lnTo>
                  <a:lnTo>
                    <a:pt x="940" y="210"/>
                  </a:lnTo>
                  <a:lnTo>
                    <a:pt x="938" y="216"/>
                  </a:lnTo>
                  <a:lnTo>
                    <a:pt x="932" y="229"/>
                  </a:lnTo>
                  <a:lnTo>
                    <a:pt x="932" y="229"/>
                  </a:lnTo>
                  <a:lnTo>
                    <a:pt x="927" y="226"/>
                  </a:lnTo>
                  <a:lnTo>
                    <a:pt x="922" y="225"/>
                  </a:lnTo>
                  <a:lnTo>
                    <a:pt x="917" y="225"/>
                  </a:lnTo>
                  <a:lnTo>
                    <a:pt x="914" y="226"/>
                  </a:lnTo>
                  <a:lnTo>
                    <a:pt x="914" y="226"/>
                  </a:lnTo>
                  <a:lnTo>
                    <a:pt x="912" y="213"/>
                  </a:lnTo>
                  <a:lnTo>
                    <a:pt x="912" y="198"/>
                  </a:lnTo>
                  <a:lnTo>
                    <a:pt x="914" y="184"/>
                  </a:lnTo>
                  <a:lnTo>
                    <a:pt x="917" y="173"/>
                  </a:lnTo>
                  <a:lnTo>
                    <a:pt x="917" y="173"/>
                  </a:lnTo>
                  <a:lnTo>
                    <a:pt x="917" y="176"/>
                  </a:lnTo>
                  <a:lnTo>
                    <a:pt x="918" y="179"/>
                  </a:lnTo>
                  <a:lnTo>
                    <a:pt x="922" y="184"/>
                  </a:lnTo>
                  <a:lnTo>
                    <a:pt x="923" y="184"/>
                  </a:lnTo>
                  <a:lnTo>
                    <a:pt x="926" y="184"/>
                  </a:lnTo>
                  <a:lnTo>
                    <a:pt x="927" y="182"/>
                  </a:lnTo>
                  <a:lnTo>
                    <a:pt x="927" y="178"/>
                  </a:lnTo>
                  <a:lnTo>
                    <a:pt x="927" y="178"/>
                  </a:lnTo>
                  <a:close/>
                  <a:moveTo>
                    <a:pt x="915" y="115"/>
                  </a:moveTo>
                  <a:lnTo>
                    <a:pt x="915" y="115"/>
                  </a:lnTo>
                  <a:lnTo>
                    <a:pt x="920" y="117"/>
                  </a:lnTo>
                  <a:lnTo>
                    <a:pt x="920" y="117"/>
                  </a:lnTo>
                  <a:lnTo>
                    <a:pt x="917" y="118"/>
                  </a:lnTo>
                  <a:lnTo>
                    <a:pt x="917" y="118"/>
                  </a:lnTo>
                  <a:lnTo>
                    <a:pt x="915" y="118"/>
                  </a:lnTo>
                  <a:lnTo>
                    <a:pt x="915" y="118"/>
                  </a:lnTo>
                  <a:lnTo>
                    <a:pt x="915" y="115"/>
                  </a:lnTo>
                  <a:lnTo>
                    <a:pt x="915" y="115"/>
                  </a:lnTo>
                  <a:close/>
                  <a:moveTo>
                    <a:pt x="904" y="20"/>
                  </a:moveTo>
                  <a:lnTo>
                    <a:pt x="904" y="20"/>
                  </a:lnTo>
                  <a:lnTo>
                    <a:pt x="906" y="21"/>
                  </a:lnTo>
                  <a:lnTo>
                    <a:pt x="906" y="21"/>
                  </a:lnTo>
                  <a:lnTo>
                    <a:pt x="905" y="24"/>
                  </a:lnTo>
                  <a:lnTo>
                    <a:pt x="905" y="24"/>
                  </a:lnTo>
                  <a:lnTo>
                    <a:pt x="904" y="24"/>
                  </a:lnTo>
                  <a:lnTo>
                    <a:pt x="904" y="24"/>
                  </a:lnTo>
                  <a:lnTo>
                    <a:pt x="904" y="20"/>
                  </a:lnTo>
                  <a:lnTo>
                    <a:pt x="904" y="20"/>
                  </a:lnTo>
                  <a:close/>
                  <a:moveTo>
                    <a:pt x="904" y="44"/>
                  </a:moveTo>
                  <a:lnTo>
                    <a:pt x="904" y="44"/>
                  </a:lnTo>
                  <a:lnTo>
                    <a:pt x="904" y="50"/>
                  </a:lnTo>
                  <a:lnTo>
                    <a:pt x="904" y="50"/>
                  </a:lnTo>
                  <a:lnTo>
                    <a:pt x="903" y="44"/>
                  </a:lnTo>
                  <a:lnTo>
                    <a:pt x="903" y="44"/>
                  </a:lnTo>
                  <a:lnTo>
                    <a:pt x="904" y="44"/>
                  </a:lnTo>
                  <a:lnTo>
                    <a:pt x="904" y="44"/>
                  </a:lnTo>
                  <a:close/>
                  <a:moveTo>
                    <a:pt x="902" y="79"/>
                  </a:moveTo>
                  <a:lnTo>
                    <a:pt x="902" y="79"/>
                  </a:lnTo>
                  <a:lnTo>
                    <a:pt x="902" y="85"/>
                  </a:lnTo>
                  <a:lnTo>
                    <a:pt x="903" y="88"/>
                  </a:lnTo>
                  <a:lnTo>
                    <a:pt x="906" y="89"/>
                  </a:lnTo>
                  <a:lnTo>
                    <a:pt x="906" y="89"/>
                  </a:lnTo>
                  <a:lnTo>
                    <a:pt x="909" y="88"/>
                  </a:lnTo>
                  <a:lnTo>
                    <a:pt x="911" y="85"/>
                  </a:lnTo>
                  <a:lnTo>
                    <a:pt x="911" y="82"/>
                  </a:lnTo>
                  <a:lnTo>
                    <a:pt x="912" y="77"/>
                  </a:lnTo>
                  <a:lnTo>
                    <a:pt x="912" y="62"/>
                  </a:lnTo>
                  <a:lnTo>
                    <a:pt x="912" y="62"/>
                  </a:lnTo>
                  <a:lnTo>
                    <a:pt x="918" y="66"/>
                  </a:lnTo>
                  <a:lnTo>
                    <a:pt x="923" y="71"/>
                  </a:lnTo>
                  <a:lnTo>
                    <a:pt x="928" y="77"/>
                  </a:lnTo>
                  <a:lnTo>
                    <a:pt x="930" y="84"/>
                  </a:lnTo>
                  <a:lnTo>
                    <a:pt x="930" y="84"/>
                  </a:lnTo>
                  <a:lnTo>
                    <a:pt x="930" y="91"/>
                  </a:lnTo>
                  <a:lnTo>
                    <a:pt x="930" y="98"/>
                  </a:lnTo>
                  <a:lnTo>
                    <a:pt x="929" y="103"/>
                  </a:lnTo>
                  <a:lnTo>
                    <a:pt x="927" y="108"/>
                  </a:lnTo>
                  <a:lnTo>
                    <a:pt x="927" y="108"/>
                  </a:lnTo>
                  <a:lnTo>
                    <a:pt x="923" y="106"/>
                  </a:lnTo>
                  <a:lnTo>
                    <a:pt x="923" y="106"/>
                  </a:lnTo>
                  <a:lnTo>
                    <a:pt x="922" y="102"/>
                  </a:lnTo>
                  <a:lnTo>
                    <a:pt x="920" y="101"/>
                  </a:lnTo>
                  <a:lnTo>
                    <a:pt x="917" y="102"/>
                  </a:lnTo>
                  <a:lnTo>
                    <a:pt x="915" y="103"/>
                  </a:lnTo>
                  <a:lnTo>
                    <a:pt x="915" y="103"/>
                  </a:lnTo>
                  <a:lnTo>
                    <a:pt x="911" y="100"/>
                  </a:lnTo>
                  <a:lnTo>
                    <a:pt x="909" y="98"/>
                  </a:lnTo>
                  <a:lnTo>
                    <a:pt x="908" y="101"/>
                  </a:lnTo>
                  <a:lnTo>
                    <a:pt x="906" y="104"/>
                  </a:lnTo>
                  <a:lnTo>
                    <a:pt x="906" y="114"/>
                  </a:lnTo>
                  <a:lnTo>
                    <a:pt x="906" y="120"/>
                  </a:lnTo>
                  <a:lnTo>
                    <a:pt x="906" y="120"/>
                  </a:lnTo>
                  <a:lnTo>
                    <a:pt x="904" y="120"/>
                  </a:lnTo>
                  <a:lnTo>
                    <a:pt x="902" y="118"/>
                  </a:lnTo>
                  <a:lnTo>
                    <a:pt x="902" y="118"/>
                  </a:lnTo>
                  <a:lnTo>
                    <a:pt x="900" y="115"/>
                  </a:lnTo>
                  <a:lnTo>
                    <a:pt x="898" y="110"/>
                  </a:lnTo>
                  <a:lnTo>
                    <a:pt x="894" y="103"/>
                  </a:lnTo>
                  <a:lnTo>
                    <a:pt x="894" y="103"/>
                  </a:lnTo>
                  <a:lnTo>
                    <a:pt x="894" y="97"/>
                  </a:lnTo>
                  <a:lnTo>
                    <a:pt x="893" y="94"/>
                  </a:lnTo>
                  <a:lnTo>
                    <a:pt x="892" y="92"/>
                  </a:lnTo>
                  <a:lnTo>
                    <a:pt x="891" y="91"/>
                  </a:lnTo>
                  <a:lnTo>
                    <a:pt x="891" y="91"/>
                  </a:lnTo>
                  <a:lnTo>
                    <a:pt x="889" y="84"/>
                  </a:lnTo>
                  <a:lnTo>
                    <a:pt x="889" y="77"/>
                  </a:lnTo>
                  <a:lnTo>
                    <a:pt x="889" y="73"/>
                  </a:lnTo>
                  <a:lnTo>
                    <a:pt x="891" y="70"/>
                  </a:lnTo>
                  <a:lnTo>
                    <a:pt x="893" y="67"/>
                  </a:lnTo>
                  <a:lnTo>
                    <a:pt x="897" y="65"/>
                  </a:lnTo>
                  <a:lnTo>
                    <a:pt x="897" y="65"/>
                  </a:lnTo>
                  <a:lnTo>
                    <a:pt x="898" y="72"/>
                  </a:lnTo>
                  <a:lnTo>
                    <a:pt x="902" y="79"/>
                  </a:lnTo>
                  <a:lnTo>
                    <a:pt x="902" y="79"/>
                  </a:lnTo>
                  <a:close/>
                  <a:moveTo>
                    <a:pt x="791" y="35"/>
                  </a:moveTo>
                  <a:lnTo>
                    <a:pt x="791" y="35"/>
                  </a:lnTo>
                  <a:lnTo>
                    <a:pt x="787" y="35"/>
                  </a:lnTo>
                  <a:lnTo>
                    <a:pt x="787" y="35"/>
                  </a:lnTo>
                  <a:lnTo>
                    <a:pt x="787" y="35"/>
                  </a:lnTo>
                  <a:lnTo>
                    <a:pt x="787" y="35"/>
                  </a:lnTo>
                  <a:lnTo>
                    <a:pt x="791" y="35"/>
                  </a:lnTo>
                  <a:lnTo>
                    <a:pt x="791" y="35"/>
                  </a:lnTo>
                  <a:close/>
                  <a:moveTo>
                    <a:pt x="691" y="32"/>
                  </a:moveTo>
                  <a:lnTo>
                    <a:pt x="691" y="32"/>
                  </a:lnTo>
                  <a:lnTo>
                    <a:pt x="713" y="33"/>
                  </a:lnTo>
                  <a:lnTo>
                    <a:pt x="713" y="33"/>
                  </a:lnTo>
                  <a:lnTo>
                    <a:pt x="691" y="32"/>
                  </a:lnTo>
                  <a:lnTo>
                    <a:pt x="691" y="32"/>
                  </a:lnTo>
                  <a:lnTo>
                    <a:pt x="691" y="32"/>
                  </a:lnTo>
                  <a:lnTo>
                    <a:pt x="691" y="32"/>
                  </a:lnTo>
                  <a:close/>
                  <a:moveTo>
                    <a:pt x="285" y="53"/>
                  </a:moveTo>
                  <a:lnTo>
                    <a:pt x="285" y="53"/>
                  </a:lnTo>
                  <a:lnTo>
                    <a:pt x="360" y="49"/>
                  </a:lnTo>
                  <a:lnTo>
                    <a:pt x="434" y="45"/>
                  </a:lnTo>
                  <a:lnTo>
                    <a:pt x="509" y="43"/>
                  </a:lnTo>
                  <a:lnTo>
                    <a:pt x="584" y="41"/>
                  </a:lnTo>
                  <a:lnTo>
                    <a:pt x="584" y="41"/>
                  </a:lnTo>
                  <a:lnTo>
                    <a:pt x="661" y="42"/>
                  </a:lnTo>
                  <a:lnTo>
                    <a:pt x="738" y="44"/>
                  </a:lnTo>
                  <a:lnTo>
                    <a:pt x="816" y="45"/>
                  </a:lnTo>
                  <a:lnTo>
                    <a:pt x="855" y="45"/>
                  </a:lnTo>
                  <a:lnTo>
                    <a:pt x="893" y="44"/>
                  </a:lnTo>
                  <a:lnTo>
                    <a:pt x="893" y="44"/>
                  </a:lnTo>
                  <a:lnTo>
                    <a:pt x="894" y="55"/>
                  </a:lnTo>
                  <a:lnTo>
                    <a:pt x="894" y="55"/>
                  </a:lnTo>
                  <a:lnTo>
                    <a:pt x="887" y="59"/>
                  </a:lnTo>
                  <a:lnTo>
                    <a:pt x="883" y="65"/>
                  </a:lnTo>
                  <a:lnTo>
                    <a:pt x="881" y="71"/>
                  </a:lnTo>
                  <a:lnTo>
                    <a:pt x="880" y="78"/>
                  </a:lnTo>
                  <a:lnTo>
                    <a:pt x="880" y="85"/>
                  </a:lnTo>
                  <a:lnTo>
                    <a:pt x="881" y="92"/>
                  </a:lnTo>
                  <a:lnTo>
                    <a:pt x="886" y="107"/>
                  </a:lnTo>
                  <a:lnTo>
                    <a:pt x="886" y="107"/>
                  </a:lnTo>
                  <a:lnTo>
                    <a:pt x="888" y="115"/>
                  </a:lnTo>
                  <a:lnTo>
                    <a:pt x="892" y="123"/>
                  </a:lnTo>
                  <a:lnTo>
                    <a:pt x="896" y="126"/>
                  </a:lnTo>
                  <a:lnTo>
                    <a:pt x="899" y="129"/>
                  </a:lnTo>
                  <a:lnTo>
                    <a:pt x="903" y="130"/>
                  </a:lnTo>
                  <a:lnTo>
                    <a:pt x="908" y="130"/>
                  </a:lnTo>
                  <a:lnTo>
                    <a:pt x="908" y="130"/>
                  </a:lnTo>
                  <a:lnTo>
                    <a:pt x="911" y="145"/>
                  </a:lnTo>
                  <a:lnTo>
                    <a:pt x="915" y="159"/>
                  </a:lnTo>
                  <a:lnTo>
                    <a:pt x="915" y="159"/>
                  </a:lnTo>
                  <a:lnTo>
                    <a:pt x="912" y="162"/>
                  </a:lnTo>
                  <a:lnTo>
                    <a:pt x="910" y="166"/>
                  </a:lnTo>
                  <a:lnTo>
                    <a:pt x="906" y="176"/>
                  </a:lnTo>
                  <a:lnTo>
                    <a:pt x="904" y="188"/>
                  </a:lnTo>
                  <a:lnTo>
                    <a:pt x="903" y="198"/>
                  </a:lnTo>
                  <a:lnTo>
                    <a:pt x="903" y="198"/>
                  </a:lnTo>
                  <a:lnTo>
                    <a:pt x="900" y="202"/>
                  </a:lnTo>
                  <a:lnTo>
                    <a:pt x="900" y="206"/>
                  </a:lnTo>
                  <a:lnTo>
                    <a:pt x="899" y="215"/>
                  </a:lnTo>
                  <a:lnTo>
                    <a:pt x="902" y="225"/>
                  </a:lnTo>
                  <a:lnTo>
                    <a:pt x="903" y="232"/>
                  </a:lnTo>
                  <a:lnTo>
                    <a:pt x="903" y="232"/>
                  </a:lnTo>
                  <a:lnTo>
                    <a:pt x="898" y="238"/>
                  </a:lnTo>
                  <a:lnTo>
                    <a:pt x="897" y="245"/>
                  </a:lnTo>
                  <a:lnTo>
                    <a:pt x="896" y="255"/>
                  </a:lnTo>
                  <a:lnTo>
                    <a:pt x="898" y="265"/>
                  </a:lnTo>
                  <a:lnTo>
                    <a:pt x="898" y="265"/>
                  </a:lnTo>
                  <a:lnTo>
                    <a:pt x="750" y="268"/>
                  </a:lnTo>
                  <a:lnTo>
                    <a:pt x="602" y="272"/>
                  </a:lnTo>
                  <a:lnTo>
                    <a:pt x="454" y="275"/>
                  </a:lnTo>
                  <a:lnTo>
                    <a:pt x="379" y="277"/>
                  </a:lnTo>
                  <a:lnTo>
                    <a:pt x="306" y="275"/>
                  </a:lnTo>
                  <a:lnTo>
                    <a:pt x="306" y="275"/>
                  </a:lnTo>
                  <a:lnTo>
                    <a:pt x="306" y="265"/>
                  </a:lnTo>
                  <a:lnTo>
                    <a:pt x="306" y="260"/>
                  </a:lnTo>
                  <a:lnTo>
                    <a:pt x="303" y="255"/>
                  </a:lnTo>
                  <a:lnTo>
                    <a:pt x="303" y="255"/>
                  </a:lnTo>
                  <a:lnTo>
                    <a:pt x="301" y="250"/>
                  </a:lnTo>
                  <a:lnTo>
                    <a:pt x="298" y="245"/>
                  </a:lnTo>
                  <a:lnTo>
                    <a:pt x="295" y="242"/>
                  </a:lnTo>
                  <a:lnTo>
                    <a:pt x="290" y="239"/>
                  </a:lnTo>
                  <a:lnTo>
                    <a:pt x="290" y="239"/>
                  </a:lnTo>
                  <a:lnTo>
                    <a:pt x="294" y="231"/>
                  </a:lnTo>
                  <a:lnTo>
                    <a:pt x="295" y="221"/>
                  </a:lnTo>
                  <a:lnTo>
                    <a:pt x="296" y="210"/>
                  </a:lnTo>
                  <a:lnTo>
                    <a:pt x="296" y="200"/>
                  </a:lnTo>
                  <a:lnTo>
                    <a:pt x="295" y="189"/>
                  </a:lnTo>
                  <a:lnTo>
                    <a:pt x="292" y="179"/>
                  </a:lnTo>
                  <a:lnTo>
                    <a:pt x="289" y="170"/>
                  </a:lnTo>
                  <a:lnTo>
                    <a:pt x="283" y="162"/>
                  </a:lnTo>
                  <a:lnTo>
                    <a:pt x="283" y="162"/>
                  </a:lnTo>
                  <a:lnTo>
                    <a:pt x="284" y="151"/>
                  </a:lnTo>
                  <a:lnTo>
                    <a:pt x="284" y="142"/>
                  </a:lnTo>
                  <a:lnTo>
                    <a:pt x="284" y="142"/>
                  </a:lnTo>
                  <a:lnTo>
                    <a:pt x="288" y="138"/>
                  </a:lnTo>
                  <a:lnTo>
                    <a:pt x="290" y="135"/>
                  </a:lnTo>
                  <a:lnTo>
                    <a:pt x="295" y="125"/>
                  </a:lnTo>
                  <a:lnTo>
                    <a:pt x="296" y="114"/>
                  </a:lnTo>
                  <a:lnTo>
                    <a:pt x="296" y="103"/>
                  </a:lnTo>
                  <a:lnTo>
                    <a:pt x="295" y="92"/>
                  </a:lnTo>
                  <a:lnTo>
                    <a:pt x="292" y="82"/>
                  </a:lnTo>
                  <a:lnTo>
                    <a:pt x="288" y="72"/>
                  </a:lnTo>
                  <a:lnTo>
                    <a:pt x="283" y="64"/>
                  </a:lnTo>
                  <a:lnTo>
                    <a:pt x="283" y="64"/>
                  </a:lnTo>
                  <a:lnTo>
                    <a:pt x="285" y="53"/>
                  </a:lnTo>
                  <a:lnTo>
                    <a:pt x="285" y="53"/>
                  </a:lnTo>
                  <a:close/>
                  <a:moveTo>
                    <a:pt x="272" y="24"/>
                  </a:moveTo>
                  <a:lnTo>
                    <a:pt x="272" y="24"/>
                  </a:lnTo>
                  <a:lnTo>
                    <a:pt x="273" y="27"/>
                  </a:lnTo>
                  <a:lnTo>
                    <a:pt x="273" y="27"/>
                  </a:lnTo>
                  <a:lnTo>
                    <a:pt x="271" y="27"/>
                  </a:lnTo>
                  <a:lnTo>
                    <a:pt x="271" y="27"/>
                  </a:lnTo>
                  <a:lnTo>
                    <a:pt x="272" y="24"/>
                  </a:lnTo>
                  <a:lnTo>
                    <a:pt x="272" y="24"/>
                  </a:lnTo>
                  <a:close/>
                  <a:moveTo>
                    <a:pt x="270" y="43"/>
                  </a:moveTo>
                  <a:lnTo>
                    <a:pt x="270" y="43"/>
                  </a:lnTo>
                  <a:lnTo>
                    <a:pt x="273" y="42"/>
                  </a:lnTo>
                  <a:lnTo>
                    <a:pt x="273" y="42"/>
                  </a:lnTo>
                  <a:lnTo>
                    <a:pt x="277" y="43"/>
                  </a:lnTo>
                  <a:lnTo>
                    <a:pt x="277" y="43"/>
                  </a:lnTo>
                  <a:lnTo>
                    <a:pt x="277" y="44"/>
                  </a:lnTo>
                  <a:lnTo>
                    <a:pt x="277" y="44"/>
                  </a:lnTo>
                  <a:lnTo>
                    <a:pt x="270" y="44"/>
                  </a:lnTo>
                  <a:lnTo>
                    <a:pt x="270" y="44"/>
                  </a:lnTo>
                  <a:lnTo>
                    <a:pt x="270" y="43"/>
                  </a:lnTo>
                  <a:lnTo>
                    <a:pt x="270" y="43"/>
                  </a:lnTo>
                  <a:close/>
                  <a:moveTo>
                    <a:pt x="271" y="54"/>
                  </a:moveTo>
                  <a:lnTo>
                    <a:pt x="271" y="54"/>
                  </a:lnTo>
                  <a:lnTo>
                    <a:pt x="271" y="54"/>
                  </a:lnTo>
                  <a:lnTo>
                    <a:pt x="271" y="54"/>
                  </a:lnTo>
                  <a:lnTo>
                    <a:pt x="276" y="54"/>
                  </a:lnTo>
                  <a:lnTo>
                    <a:pt x="276" y="54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271" y="54"/>
                  </a:lnTo>
                  <a:lnTo>
                    <a:pt x="271" y="54"/>
                  </a:lnTo>
                  <a:close/>
                  <a:moveTo>
                    <a:pt x="272" y="66"/>
                  </a:moveTo>
                  <a:lnTo>
                    <a:pt x="272" y="66"/>
                  </a:lnTo>
                  <a:lnTo>
                    <a:pt x="271" y="68"/>
                  </a:lnTo>
                  <a:lnTo>
                    <a:pt x="271" y="68"/>
                  </a:lnTo>
                  <a:lnTo>
                    <a:pt x="271" y="66"/>
                  </a:lnTo>
                  <a:lnTo>
                    <a:pt x="271" y="66"/>
                  </a:lnTo>
                  <a:lnTo>
                    <a:pt x="272" y="66"/>
                  </a:lnTo>
                  <a:lnTo>
                    <a:pt x="272" y="66"/>
                  </a:lnTo>
                  <a:close/>
                  <a:moveTo>
                    <a:pt x="279" y="76"/>
                  </a:moveTo>
                  <a:lnTo>
                    <a:pt x="279" y="76"/>
                  </a:lnTo>
                  <a:lnTo>
                    <a:pt x="284" y="88"/>
                  </a:lnTo>
                  <a:lnTo>
                    <a:pt x="286" y="102"/>
                  </a:lnTo>
                  <a:lnTo>
                    <a:pt x="286" y="109"/>
                  </a:lnTo>
                  <a:lnTo>
                    <a:pt x="286" y="117"/>
                  </a:lnTo>
                  <a:lnTo>
                    <a:pt x="284" y="123"/>
                  </a:lnTo>
                  <a:lnTo>
                    <a:pt x="282" y="129"/>
                  </a:lnTo>
                  <a:lnTo>
                    <a:pt x="282" y="129"/>
                  </a:lnTo>
                  <a:lnTo>
                    <a:pt x="279" y="124"/>
                  </a:lnTo>
                  <a:lnTo>
                    <a:pt x="276" y="120"/>
                  </a:lnTo>
                  <a:lnTo>
                    <a:pt x="273" y="119"/>
                  </a:lnTo>
                  <a:lnTo>
                    <a:pt x="270" y="119"/>
                  </a:lnTo>
                  <a:lnTo>
                    <a:pt x="267" y="120"/>
                  </a:lnTo>
                  <a:lnTo>
                    <a:pt x="266" y="121"/>
                  </a:lnTo>
                  <a:lnTo>
                    <a:pt x="267" y="124"/>
                  </a:lnTo>
                  <a:lnTo>
                    <a:pt x="270" y="127"/>
                  </a:lnTo>
                  <a:lnTo>
                    <a:pt x="270" y="127"/>
                  </a:lnTo>
                  <a:lnTo>
                    <a:pt x="267" y="129"/>
                  </a:lnTo>
                  <a:lnTo>
                    <a:pt x="266" y="131"/>
                  </a:lnTo>
                  <a:lnTo>
                    <a:pt x="265" y="133"/>
                  </a:lnTo>
                  <a:lnTo>
                    <a:pt x="266" y="136"/>
                  </a:lnTo>
                  <a:lnTo>
                    <a:pt x="266" y="136"/>
                  </a:lnTo>
                  <a:lnTo>
                    <a:pt x="262" y="133"/>
                  </a:lnTo>
                  <a:lnTo>
                    <a:pt x="259" y="130"/>
                  </a:lnTo>
                  <a:lnTo>
                    <a:pt x="256" y="125"/>
                  </a:lnTo>
                  <a:lnTo>
                    <a:pt x="254" y="119"/>
                  </a:lnTo>
                  <a:lnTo>
                    <a:pt x="254" y="119"/>
                  </a:lnTo>
                  <a:lnTo>
                    <a:pt x="255" y="115"/>
                  </a:lnTo>
                  <a:lnTo>
                    <a:pt x="255" y="112"/>
                  </a:lnTo>
                  <a:lnTo>
                    <a:pt x="254" y="109"/>
                  </a:lnTo>
                  <a:lnTo>
                    <a:pt x="252" y="106"/>
                  </a:lnTo>
                  <a:lnTo>
                    <a:pt x="252" y="106"/>
                  </a:lnTo>
                  <a:lnTo>
                    <a:pt x="250" y="97"/>
                  </a:lnTo>
                  <a:lnTo>
                    <a:pt x="250" y="92"/>
                  </a:lnTo>
                  <a:lnTo>
                    <a:pt x="248" y="90"/>
                  </a:lnTo>
                  <a:lnTo>
                    <a:pt x="248" y="90"/>
                  </a:lnTo>
                  <a:lnTo>
                    <a:pt x="248" y="82"/>
                  </a:lnTo>
                  <a:lnTo>
                    <a:pt x="250" y="74"/>
                  </a:lnTo>
                  <a:lnTo>
                    <a:pt x="253" y="71"/>
                  </a:lnTo>
                  <a:lnTo>
                    <a:pt x="255" y="67"/>
                  </a:lnTo>
                  <a:lnTo>
                    <a:pt x="258" y="65"/>
                  </a:lnTo>
                  <a:lnTo>
                    <a:pt x="261" y="64"/>
                  </a:lnTo>
                  <a:lnTo>
                    <a:pt x="261" y="64"/>
                  </a:lnTo>
                  <a:lnTo>
                    <a:pt x="262" y="76"/>
                  </a:lnTo>
                  <a:lnTo>
                    <a:pt x="264" y="80"/>
                  </a:lnTo>
                  <a:lnTo>
                    <a:pt x="266" y="85"/>
                  </a:lnTo>
                  <a:lnTo>
                    <a:pt x="268" y="86"/>
                  </a:lnTo>
                  <a:lnTo>
                    <a:pt x="271" y="86"/>
                  </a:lnTo>
                  <a:lnTo>
                    <a:pt x="274" y="83"/>
                  </a:lnTo>
                  <a:lnTo>
                    <a:pt x="279" y="76"/>
                  </a:lnTo>
                  <a:lnTo>
                    <a:pt x="279" y="76"/>
                  </a:lnTo>
                  <a:close/>
                  <a:moveTo>
                    <a:pt x="254" y="37"/>
                  </a:moveTo>
                  <a:lnTo>
                    <a:pt x="254" y="37"/>
                  </a:lnTo>
                  <a:lnTo>
                    <a:pt x="241" y="38"/>
                  </a:lnTo>
                  <a:lnTo>
                    <a:pt x="226" y="38"/>
                  </a:lnTo>
                  <a:lnTo>
                    <a:pt x="226" y="38"/>
                  </a:lnTo>
                  <a:lnTo>
                    <a:pt x="254" y="37"/>
                  </a:lnTo>
                  <a:lnTo>
                    <a:pt x="254" y="37"/>
                  </a:lnTo>
                  <a:close/>
                  <a:moveTo>
                    <a:pt x="67" y="31"/>
                  </a:moveTo>
                  <a:lnTo>
                    <a:pt x="67" y="31"/>
                  </a:lnTo>
                  <a:lnTo>
                    <a:pt x="49" y="33"/>
                  </a:lnTo>
                  <a:lnTo>
                    <a:pt x="41" y="33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41" y="32"/>
                  </a:lnTo>
                  <a:lnTo>
                    <a:pt x="49" y="31"/>
                  </a:lnTo>
                  <a:lnTo>
                    <a:pt x="67" y="31"/>
                  </a:lnTo>
                  <a:lnTo>
                    <a:pt x="67" y="31"/>
                  </a:lnTo>
                  <a:close/>
                  <a:moveTo>
                    <a:pt x="16" y="41"/>
                  </a:moveTo>
                  <a:lnTo>
                    <a:pt x="16" y="41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6" y="41"/>
                  </a:lnTo>
                  <a:lnTo>
                    <a:pt x="16" y="41"/>
                  </a:lnTo>
                  <a:close/>
                </a:path>
              </a:pathLst>
            </a:custGeom>
            <a:solidFill>
              <a:srgbClr val="2E2E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34"/>
            <p:cNvSpPr>
              <a:spLocks noEditPoints="1"/>
            </p:cNvSpPr>
            <p:nvPr userDrawn="1">
              <p:custDataLst>
                <p:tags r:id="rId6"/>
              </p:custDataLst>
            </p:nvPr>
          </p:nvSpPr>
          <p:spPr bwMode="auto">
            <a:xfrm>
              <a:off x="10314526" y="3521820"/>
              <a:ext cx="793394" cy="459363"/>
            </a:xfrm>
            <a:custGeom>
              <a:avLst/>
              <a:gdLst>
                <a:gd name="T0" fmla="*/ 97 w 97"/>
                <a:gd name="T1" fmla="*/ 16 h 63"/>
                <a:gd name="T2" fmla="*/ 90 w 97"/>
                <a:gd name="T3" fmla="*/ 22 h 63"/>
                <a:gd name="T4" fmla="*/ 75 w 97"/>
                <a:gd name="T5" fmla="*/ 33 h 63"/>
                <a:gd name="T6" fmla="*/ 46 w 97"/>
                <a:gd name="T7" fmla="*/ 51 h 63"/>
                <a:gd name="T8" fmla="*/ 29 w 97"/>
                <a:gd name="T9" fmla="*/ 63 h 63"/>
                <a:gd name="T10" fmla="*/ 26 w 97"/>
                <a:gd name="T11" fmla="*/ 62 h 63"/>
                <a:gd name="T12" fmla="*/ 16 w 97"/>
                <a:gd name="T13" fmla="*/ 47 h 63"/>
                <a:gd name="T14" fmla="*/ 2 w 97"/>
                <a:gd name="T15" fmla="*/ 48 h 63"/>
                <a:gd name="T16" fmla="*/ 10 w 97"/>
                <a:gd name="T17" fmla="*/ 28 h 63"/>
                <a:gd name="T18" fmla="*/ 10 w 97"/>
                <a:gd name="T19" fmla="*/ 26 h 63"/>
                <a:gd name="T20" fmla="*/ 18 w 97"/>
                <a:gd name="T21" fmla="*/ 0 h 63"/>
                <a:gd name="T22" fmla="*/ 40 w 97"/>
                <a:gd name="T23" fmla="*/ 5 h 63"/>
                <a:gd name="T24" fmla="*/ 75 w 97"/>
                <a:gd name="T25" fmla="*/ 13 h 63"/>
                <a:gd name="T26" fmla="*/ 94 w 97"/>
                <a:gd name="T27" fmla="*/ 15 h 63"/>
                <a:gd name="T28" fmla="*/ 97 w 97"/>
                <a:gd name="T29" fmla="*/ 16 h 63"/>
                <a:gd name="T30" fmla="*/ 20 w 97"/>
                <a:gd name="T31" fmla="*/ 3 h 63"/>
                <a:gd name="T32" fmla="*/ 16 w 97"/>
                <a:gd name="T33" fmla="*/ 18 h 63"/>
                <a:gd name="T34" fmla="*/ 14 w 97"/>
                <a:gd name="T35" fmla="*/ 26 h 63"/>
                <a:gd name="T36" fmla="*/ 65 w 97"/>
                <a:gd name="T37" fmla="*/ 20 h 63"/>
                <a:gd name="T38" fmla="*/ 86 w 97"/>
                <a:gd name="T39" fmla="*/ 17 h 63"/>
                <a:gd name="T40" fmla="*/ 20 w 97"/>
                <a:gd name="T41" fmla="*/ 3 h 63"/>
                <a:gd name="T42" fmla="*/ 14 w 97"/>
                <a:gd name="T43" fmla="*/ 38 h 63"/>
                <a:gd name="T44" fmla="*/ 28 w 97"/>
                <a:gd name="T45" fmla="*/ 60 h 63"/>
                <a:gd name="T46" fmla="*/ 82 w 97"/>
                <a:gd name="T47" fmla="*/ 24 h 63"/>
                <a:gd name="T48" fmla="*/ 82 w 97"/>
                <a:gd name="T49" fmla="*/ 23 h 63"/>
                <a:gd name="T50" fmla="*/ 14 w 97"/>
                <a:gd name="T51" fmla="*/ 38 h 63"/>
                <a:gd name="T52" fmla="*/ 13 w 97"/>
                <a:gd name="T53" fmla="*/ 29 h 63"/>
                <a:gd name="T54" fmla="*/ 7 w 97"/>
                <a:gd name="T55" fmla="*/ 40 h 63"/>
                <a:gd name="T56" fmla="*/ 12 w 97"/>
                <a:gd name="T57" fmla="*/ 35 h 63"/>
                <a:gd name="T58" fmla="*/ 15 w 97"/>
                <a:gd name="T59" fmla="*/ 36 h 63"/>
                <a:gd name="T60" fmla="*/ 57 w 97"/>
                <a:gd name="T61" fmla="*/ 27 h 63"/>
                <a:gd name="T62" fmla="*/ 77 w 97"/>
                <a:gd name="T63" fmla="*/ 21 h 63"/>
                <a:gd name="T64" fmla="*/ 13 w 97"/>
                <a:gd name="T65" fmla="*/ 29 h 63"/>
                <a:gd name="T66" fmla="*/ 6 w 97"/>
                <a:gd name="T67" fmla="*/ 45 h 63"/>
                <a:gd name="T68" fmla="*/ 14 w 97"/>
                <a:gd name="T69" fmla="*/ 44 h 63"/>
                <a:gd name="T70" fmla="*/ 11 w 97"/>
                <a:gd name="T71" fmla="*/ 39 h 63"/>
                <a:gd name="T72" fmla="*/ 6 w 97"/>
                <a:gd name="T73" fmla="*/ 4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7" h="63">
                  <a:moveTo>
                    <a:pt x="97" y="16"/>
                  </a:moveTo>
                  <a:cubicBezTo>
                    <a:pt x="96" y="20"/>
                    <a:pt x="92" y="19"/>
                    <a:pt x="90" y="22"/>
                  </a:cubicBezTo>
                  <a:cubicBezTo>
                    <a:pt x="85" y="24"/>
                    <a:pt x="80" y="29"/>
                    <a:pt x="75" y="33"/>
                  </a:cubicBezTo>
                  <a:cubicBezTo>
                    <a:pt x="65" y="38"/>
                    <a:pt x="56" y="45"/>
                    <a:pt x="46" y="51"/>
                  </a:cubicBezTo>
                  <a:cubicBezTo>
                    <a:pt x="40" y="54"/>
                    <a:pt x="35" y="58"/>
                    <a:pt x="29" y="63"/>
                  </a:cubicBezTo>
                  <a:cubicBezTo>
                    <a:pt x="28" y="62"/>
                    <a:pt x="27" y="62"/>
                    <a:pt x="26" y="62"/>
                  </a:cubicBezTo>
                  <a:cubicBezTo>
                    <a:pt x="22" y="57"/>
                    <a:pt x="20" y="52"/>
                    <a:pt x="16" y="47"/>
                  </a:cubicBezTo>
                  <a:cubicBezTo>
                    <a:pt x="12" y="47"/>
                    <a:pt x="6" y="49"/>
                    <a:pt x="2" y="48"/>
                  </a:cubicBezTo>
                  <a:cubicBezTo>
                    <a:pt x="0" y="42"/>
                    <a:pt x="7" y="35"/>
                    <a:pt x="10" y="28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3" y="17"/>
                    <a:pt x="15" y="8"/>
                    <a:pt x="18" y="0"/>
                  </a:cubicBezTo>
                  <a:cubicBezTo>
                    <a:pt x="25" y="0"/>
                    <a:pt x="33" y="4"/>
                    <a:pt x="40" y="5"/>
                  </a:cubicBezTo>
                  <a:cubicBezTo>
                    <a:pt x="51" y="8"/>
                    <a:pt x="63" y="10"/>
                    <a:pt x="75" y="13"/>
                  </a:cubicBezTo>
                  <a:cubicBezTo>
                    <a:pt x="81" y="13"/>
                    <a:pt x="88" y="15"/>
                    <a:pt x="94" y="15"/>
                  </a:cubicBezTo>
                  <a:cubicBezTo>
                    <a:pt x="95" y="15"/>
                    <a:pt x="96" y="14"/>
                    <a:pt x="97" y="16"/>
                  </a:cubicBezTo>
                  <a:close/>
                  <a:moveTo>
                    <a:pt x="20" y="3"/>
                  </a:moveTo>
                  <a:cubicBezTo>
                    <a:pt x="18" y="8"/>
                    <a:pt x="16" y="13"/>
                    <a:pt x="16" y="18"/>
                  </a:cubicBezTo>
                  <a:cubicBezTo>
                    <a:pt x="15" y="21"/>
                    <a:pt x="13" y="23"/>
                    <a:pt x="14" y="26"/>
                  </a:cubicBezTo>
                  <a:cubicBezTo>
                    <a:pt x="31" y="24"/>
                    <a:pt x="48" y="21"/>
                    <a:pt x="65" y="20"/>
                  </a:cubicBezTo>
                  <a:cubicBezTo>
                    <a:pt x="72" y="18"/>
                    <a:pt x="80" y="19"/>
                    <a:pt x="86" y="17"/>
                  </a:cubicBezTo>
                  <a:cubicBezTo>
                    <a:pt x="64" y="14"/>
                    <a:pt x="41" y="7"/>
                    <a:pt x="20" y="3"/>
                  </a:cubicBezTo>
                  <a:close/>
                  <a:moveTo>
                    <a:pt x="14" y="38"/>
                  </a:moveTo>
                  <a:cubicBezTo>
                    <a:pt x="19" y="45"/>
                    <a:pt x="22" y="53"/>
                    <a:pt x="28" y="60"/>
                  </a:cubicBezTo>
                  <a:cubicBezTo>
                    <a:pt x="46" y="48"/>
                    <a:pt x="64" y="37"/>
                    <a:pt x="82" y="24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59" y="29"/>
                    <a:pt x="37" y="35"/>
                    <a:pt x="14" y="38"/>
                  </a:cubicBezTo>
                  <a:close/>
                  <a:moveTo>
                    <a:pt x="13" y="29"/>
                  </a:moveTo>
                  <a:cubicBezTo>
                    <a:pt x="11" y="33"/>
                    <a:pt x="8" y="37"/>
                    <a:pt x="7" y="40"/>
                  </a:cubicBezTo>
                  <a:cubicBezTo>
                    <a:pt x="9" y="39"/>
                    <a:pt x="9" y="36"/>
                    <a:pt x="12" y="35"/>
                  </a:cubicBezTo>
                  <a:cubicBezTo>
                    <a:pt x="13" y="35"/>
                    <a:pt x="14" y="35"/>
                    <a:pt x="15" y="36"/>
                  </a:cubicBezTo>
                  <a:cubicBezTo>
                    <a:pt x="29" y="33"/>
                    <a:pt x="43" y="30"/>
                    <a:pt x="57" y="27"/>
                  </a:cubicBezTo>
                  <a:cubicBezTo>
                    <a:pt x="64" y="24"/>
                    <a:pt x="70" y="23"/>
                    <a:pt x="77" y="21"/>
                  </a:cubicBezTo>
                  <a:cubicBezTo>
                    <a:pt x="55" y="23"/>
                    <a:pt x="34" y="25"/>
                    <a:pt x="13" y="29"/>
                  </a:cubicBezTo>
                  <a:close/>
                  <a:moveTo>
                    <a:pt x="6" y="45"/>
                  </a:moveTo>
                  <a:cubicBezTo>
                    <a:pt x="9" y="46"/>
                    <a:pt x="12" y="44"/>
                    <a:pt x="14" y="44"/>
                  </a:cubicBezTo>
                  <a:cubicBezTo>
                    <a:pt x="13" y="42"/>
                    <a:pt x="13" y="41"/>
                    <a:pt x="11" y="39"/>
                  </a:cubicBezTo>
                  <a:cubicBezTo>
                    <a:pt x="10" y="41"/>
                    <a:pt x="8" y="43"/>
                    <a:pt x="6" y="4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任意多边形 18"/>
            <p:cNvSpPr/>
            <p:nvPr userDrawn="1">
              <p:custDataLst>
                <p:tags r:id="rId7"/>
              </p:custDataLst>
            </p:nvPr>
          </p:nvSpPr>
          <p:spPr>
            <a:xfrm>
              <a:off x="5391775" y="3694589"/>
              <a:ext cx="5058511" cy="364769"/>
            </a:xfrm>
            <a:custGeom>
              <a:avLst/>
              <a:gdLst>
                <a:gd name="connsiteX0" fmla="*/ 0 w 6766560"/>
                <a:gd name="connsiteY0" fmla="*/ 39809 h 361457"/>
                <a:gd name="connsiteX1" fmla="*/ 4411980 w 6766560"/>
                <a:gd name="connsiteY1" fmla="*/ 28379 h 361457"/>
                <a:gd name="connsiteX2" fmla="*/ 4023360 w 6766560"/>
                <a:gd name="connsiteY2" fmla="*/ 359849 h 361457"/>
                <a:gd name="connsiteX3" fmla="*/ 6766560 w 6766560"/>
                <a:gd name="connsiteY3" fmla="*/ 131249 h 361457"/>
                <a:gd name="connsiteX0-1" fmla="*/ 0 w 6766560"/>
                <a:gd name="connsiteY0-2" fmla="*/ 75291 h 398381"/>
                <a:gd name="connsiteX1-3" fmla="*/ 4369154 w 6766560"/>
                <a:gd name="connsiteY1-4" fmla="*/ 18141 h 398381"/>
                <a:gd name="connsiteX2-5" fmla="*/ 4023360 w 6766560"/>
                <a:gd name="connsiteY2-6" fmla="*/ 395331 h 398381"/>
                <a:gd name="connsiteX3-7" fmla="*/ 6766560 w 6766560"/>
                <a:gd name="connsiteY3-8" fmla="*/ 166731 h 398381"/>
                <a:gd name="connsiteX0-9" fmla="*/ 0 w 6766560"/>
                <a:gd name="connsiteY0-10" fmla="*/ 71354 h 339035"/>
                <a:gd name="connsiteX1-11" fmla="*/ 4369154 w 6766560"/>
                <a:gd name="connsiteY1-12" fmla="*/ 14204 h 339035"/>
                <a:gd name="connsiteX2-13" fmla="*/ 4351696 w 6766560"/>
                <a:gd name="connsiteY2-14" fmla="*/ 334244 h 339035"/>
                <a:gd name="connsiteX3-15" fmla="*/ 6766560 w 6766560"/>
                <a:gd name="connsiteY3-16" fmla="*/ 162794 h 339035"/>
                <a:gd name="connsiteX0-17" fmla="*/ 0 w 7194823"/>
                <a:gd name="connsiteY0-18" fmla="*/ 71354 h 334304"/>
                <a:gd name="connsiteX1-19" fmla="*/ 4369154 w 7194823"/>
                <a:gd name="connsiteY1-20" fmla="*/ 14204 h 334304"/>
                <a:gd name="connsiteX2-21" fmla="*/ 4351696 w 7194823"/>
                <a:gd name="connsiteY2-22" fmla="*/ 334244 h 334304"/>
                <a:gd name="connsiteX3-23" fmla="*/ 7194823 w 7194823"/>
                <a:gd name="connsiteY3-24" fmla="*/ 37064 h 334304"/>
                <a:gd name="connsiteX0-25" fmla="*/ 0 w 7194823"/>
                <a:gd name="connsiteY0-26" fmla="*/ 72918 h 358721"/>
                <a:gd name="connsiteX1-27" fmla="*/ 4369154 w 7194823"/>
                <a:gd name="connsiteY1-28" fmla="*/ 15768 h 358721"/>
                <a:gd name="connsiteX2-29" fmla="*/ 4051911 w 7194823"/>
                <a:gd name="connsiteY2-30" fmla="*/ 358668 h 358721"/>
                <a:gd name="connsiteX3-31" fmla="*/ 7194823 w 7194823"/>
                <a:gd name="connsiteY3-32" fmla="*/ 38628 h 358721"/>
                <a:gd name="connsiteX0-33" fmla="*/ 0 w 6454042"/>
                <a:gd name="connsiteY0-34" fmla="*/ 72918 h 359955"/>
                <a:gd name="connsiteX1-35" fmla="*/ 4369154 w 6454042"/>
                <a:gd name="connsiteY1-36" fmla="*/ 15768 h 359955"/>
                <a:gd name="connsiteX2-37" fmla="*/ 4051911 w 6454042"/>
                <a:gd name="connsiteY2-38" fmla="*/ 358668 h 359955"/>
                <a:gd name="connsiteX3-39" fmla="*/ 6454042 w 6454042"/>
                <a:gd name="connsiteY3-40" fmla="*/ 112769 h 359955"/>
                <a:gd name="connsiteX0-41" fmla="*/ 0 w 6454042"/>
                <a:gd name="connsiteY0-42" fmla="*/ 62493 h 349247"/>
                <a:gd name="connsiteX1-43" fmla="*/ 4122228 w 6454042"/>
                <a:gd name="connsiteY1-44" fmla="*/ 17700 h 349247"/>
                <a:gd name="connsiteX2-45" fmla="*/ 4051911 w 6454042"/>
                <a:gd name="connsiteY2-46" fmla="*/ 348243 h 349247"/>
                <a:gd name="connsiteX3-47" fmla="*/ 6454042 w 6454042"/>
                <a:gd name="connsiteY3-48" fmla="*/ 102344 h 349247"/>
                <a:gd name="connsiteX0-49" fmla="*/ 0 w 4341830"/>
                <a:gd name="connsiteY0-50" fmla="*/ 62493 h 348243"/>
                <a:gd name="connsiteX1-51" fmla="*/ 4122228 w 4341830"/>
                <a:gd name="connsiteY1-52" fmla="*/ 17700 h 348243"/>
                <a:gd name="connsiteX2-53" fmla="*/ 4051911 w 4341830"/>
                <a:gd name="connsiteY2-54" fmla="*/ 348243 h 348243"/>
                <a:gd name="connsiteX0-55" fmla="*/ 0 w 4122228"/>
                <a:gd name="connsiteY0-56" fmla="*/ 62493 h 62493"/>
                <a:gd name="connsiteX1-57" fmla="*/ 4122228 w 4122228"/>
                <a:gd name="connsiteY1-58" fmla="*/ 17700 h 62493"/>
                <a:gd name="connsiteX0-59" fmla="*/ 0 w 4122228"/>
                <a:gd name="connsiteY0-60" fmla="*/ 44793 h 66159"/>
                <a:gd name="connsiteX1-61" fmla="*/ 4122228 w 4122228"/>
                <a:gd name="connsiteY1-62" fmla="*/ 0 h 66159"/>
                <a:gd name="connsiteX0-63" fmla="*/ 0 w 4245691"/>
                <a:gd name="connsiteY0-64" fmla="*/ 156004 h 156004"/>
                <a:gd name="connsiteX1-65" fmla="*/ 4245691 w 4245691"/>
                <a:gd name="connsiteY1-66" fmla="*/ 0 h 156004"/>
                <a:gd name="connsiteX0-67" fmla="*/ 0 w 4245691"/>
                <a:gd name="connsiteY0-68" fmla="*/ 156004 h 163985"/>
                <a:gd name="connsiteX1-69" fmla="*/ 4245691 w 4245691"/>
                <a:gd name="connsiteY1-70" fmla="*/ 0 h 163985"/>
                <a:gd name="connsiteX0-71" fmla="*/ 0 w 5449458"/>
                <a:gd name="connsiteY0-72" fmla="*/ 143648 h 143648"/>
                <a:gd name="connsiteX1-73" fmla="*/ 5449458 w 5449458"/>
                <a:gd name="connsiteY1-74" fmla="*/ 0 h 143648"/>
                <a:gd name="connsiteX0-75" fmla="*/ 0 w 5449458"/>
                <a:gd name="connsiteY0-76" fmla="*/ 143648 h 260913"/>
                <a:gd name="connsiteX1-77" fmla="*/ 1990356 w 5449458"/>
                <a:gd name="connsiteY1-78" fmla="*/ 260339 h 260913"/>
                <a:gd name="connsiteX2-79" fmla="*/ 5449458 w 5449458"/>
                <a:gd name="connsiteY2-80" fmla="*/ 0 h 260913"/>
                <a:gd name="connsiteX0-81" fmla="*/ 0 w 4693246"/>
                <a:gd name="connsiteY0-82" fmla="*/ 169 h 463018"/>
                <a:gd name="connsiteX1-83" fmla="*/ 1234144 w 4693246"/>
                <a:gd name="connsiteY1-84" fmla="*/ 462849 h 463018"/>
                <a:gd name="connsiteX2-85" fmla="*/ 4693246 w 4693246"/>
                <a:gd name="connsiteY2-86" fmla="*/ 202510 h 463018"/>
                <a:gd name="connsiteX0-87" fmla="*/ 153395 w 4846641"/>
                <a:gd name="connsiteY0-88" fmla="*/ 0 h 462988"/>
                <a:gd name="connsiteX1-89" fmla="*/ 1387539 w 4846641"/>
                <a:gd name="connsiteY1-90" fmla="*/ 462680 h 462988"/>
                <a:gd name="connsiteX2-91" fmla="*/ 4846641 w 4846641"/>
                <a:gd name="connsiteY2-92" fmla="*/ 202341 h 462988"/>
                <a:gd name="connsiteX0-93" fmla="*/ 212160 w 4457851"/>
                <a:gd name="connsiteY0-94" fmla="*/ 0 h 462988"/>
                <a:gd name="connsiteX1-95" fmla="*/ 998749 w 4457851"/>
                <a:gd name="connsiteY1-96" fmla="*/ 462680 h 462988"/>
                <a:gd name="connsiteX2-97" fmla="*/ 4457851 w 4457851"/>
                <a:gd name="connsiteY2-98" fmla="*/ 202341 h 462988"/>
                <a:gd name="connsiteX0-99" fmla="*/ 238795 w 4484486"/>
                <a:gd name="connsiteY0-100" fmla="*/ 0 h 462868"/>
                <a:gd name="connsiteX1-101" fmla="*/ 1025384 w 4484486"/>
                <a:gd name="connsiteY1-102" fmla="*/ 462680 h 462868"/>
                <a:gd name="connsiteX2-103" fmla="*/ 4484486 w 4484486"/>
                <a:gd name="connsiteY2-104" fmla="*/ 202341 h 462868"/>
                <a:gd name="connsiteX0-105" fmla="*/ 410770 w 4656461"/>
                <a:gd name="connsiteY0-106" fmla="*/ 0 h 425815"/>
                <a:gd name="connsiteX1-107" fmla="*/ 595476 w 4656461"/>
                <a:gd name="connsiteY1-108" fmla="*/ 425610 h 425815"/>
                <a:gd name="connsiteX2-109" fmla="*/ 4656461 w 4656461"/>
                <a:gd name="connsiteY2-110" fmla="*/ 202341 h 425815"/>
                <a:gd name="connsiteX0-111" fmla="*/ 410770 w 4656461"/>
                <a:gd name="connsiteY0-112" fmla="*/ 0 h 364069"/>
                <a:gd name="connsiteX1-113" fmla="*/ 595476 w 4656461"/>
                <a:gd name="connsiteY1-114" fmla="*/ 363827 h 364069"/>
                <a:gd name="connsiteX2-115" fmla="*/ 4656461 w 4656461"/>
                <a:gd name="connsiteY2-116" fmla="*/ 202341 h 364069"/>
                <a:gd name="connsiteX0-117" fmla="*/ 558636 w 4511100"/>
                <a:gd name="connsiteY0-118" fmla="*/ 0 h 388767"/>
                <a:gd name="connsiteX1-119" fmla="*/ 450115 w 4511100"/>
                <a:gd name="connsiteY1-120" fmla="*/ 388541 h 388767"/>
                <a:gd name="connsiteX2-121" fmla="*/ 4511100 w 4511100"/>
                <a:gd name="connsiteY2-122" fmla="*/ 227055 h 388767"/>
                <a:gd name="connsiteX0-123" fmla="*/ 445007 w 4613533"/>
                <a:gd name="connsiteY0-124" fmla="*/ 0 h 413467"/>
                <a:gd name="connsiteX1-125" fmla="*/ 552548 w 4613533"/>
                <a:gd name="connsiteY1-126" fmla="*/ 413255 h 413467"/>
                <a:gd name="connsiteX2-127" fmla="*/ 4613533 w 4613533"/>
                <a:gd name="connsiteY2-128" fmla="*/ 251769 h 413467"/>
                <a:gd name="connsiteX0-129" fmla="*/ 437894 w 4606420"/>
                <a:gd name="connsiteY0-130" fmla="*/ 0 h 351722"/>
                <a:gd name="connsiteX1-131" fmla="*/ 560868 w 4606420"/>
                <a:gd name="connsiteY1-132" fmla="*/ 351471 h 351722"/>
                <a:gd name="connsiteX2-133" fmla="*/ 4606420 w 4606420"/>
                <a:gd name="connsiteY2-134" fmla="*/ 251769 h 351722"/>
                <a:gd name="connsiteX0-135" fmla="*/ 424068 w 4592594"/>
                <a:gd name="connsiteY0-136" fmla="*/ 0 h 401116"/>
                <a:gd name="connsiteX1-137" fmla="*/ 577907 w 4592594"/>
                <a:gd name="connsiteY1-138" fmla="*/ 400898 h 401116"/>
                <a:gd name="connsiteX2-139" fmla="*/ 4592594 w 4592594"/>
                <a:gd name="connsiteY2-140" fmla="*/ 251769 h 401116"/>
                <a:gd name="connsiteX0-141" fmla="*/ 424068 w 4592594"/>
                <a:gd name="connsiteY0-142" fmla="*/ 0 h 401116"/>
                <a:gd name="connsiteX1-143" fmla="*/ 577907 w 4592594"/>
                <a:gd name="connsiteY1-144" fmla="*/ 400898 h 401116"/>
                <a:gd name="connsiteX2-145" fmla="*/ 4592594 w 4592594"/>
                <a:gd name="connsiteY2-146" fmla="*/ 338266 h 401116"/>
                <a:gd name="connsiteX0-147" fmla="*/ 391353 w 4638179"/>
                <a:gd name="connsiteY0-148" fmla="*/ 0 h 401116"/>
                <a:gd name="connsiteX1-149" fmla="*/ 623492 w 4638179"/>
                <a:gd name="connsiteY1-150" fmla="*/ 400898 h 401116"/>
                <a:gd name="connsiteX2-151" fmla="*/ 4638179 w 4638179"/>
                <a:gd name="connsiteY2-152" fmla="*/ 338266 h 401116"/>
                <a:gd name="connsiteX0-153" fmla="*/ 391353 w 4904398"/>
                <a:gd name="connsiteY0-154" fmla="*/ 0 h 401116"/>
                <a:gd name="connsiteX1-155" fmla="*/ 623492 w 4904398"/>
                <a:gd name="connsiteY1-156" fmla="*/ 400898 h 401116"/>
                <a:gd name="connsiteX2-157" fmla="*/ 4904398 w 4904398"/>
                <a:gd name="connsiteY2-158" fmla="*/ 322224 h 40111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904398" h="401116">
                  <a:moveTo>
                    <a:pt x="391353" y="0"/>
                  </a:moveTo>
                  <a:cubicBezTo>
                    <a:pt x="-226127" y="38897"/>
                    <a:pt x="-86259" y="411428"/>
                    <a:pt x="623492" y="400898"/>
                  </a:cubicBezTo>
                  <a:lnTo>
                    <a:pt x="4904398" y="322224"/>
                  </a:lnTo>
                </a:path>
              </a:pathLst>
            </a:custGeom>
            <a:noFill/>
            <a:ln w="25400" cap="rnd">
              <a:solidFill>
                <a:schemeClr val="tx1">
                  <a:lumMod val="85000"/>
                  <a:lumOff val="15000"/>
                </a:schemeClr>
              </a:solidFill>
              <a:prstDash val="dash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810671" y="3379636"/>
            <a:ext cx="4400694" cy="743730"/>
          </a:xfrm>
        </p:spPr>
        <p:txBody>
          <a:bodyPr lIns="90000" tIns="46800" rIns="90000" bIns="46800" anchor="t" anchorCtr="0">
            <a:normAutofit/>
          </a:bodyPr>
          <a:lstStyle>
            <a:lvl1pPr>
              <a:defRPr sz="360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20518"/>
            <a:ext cx="12089416" cy="6846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20518"/>
            <a:ext cx="12089416" cy="6846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矩形 6"/>
            <p:cNvSpPr/>
            <p:nvPr>
              <p:custDataLst>
                <p:tags r:id="rId3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 rot="6515120">
              <a:off x="1110431" y="1298923"/>
              <a:ext cx="4173973" cy="4173973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20518"/>
            <a:ext cx="12089416" cy="684640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图片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9" y="20518"/>
            <a:ext cx="12089416" cy="6846401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lIns="90170" tIns="46990" rIns="90170" bIns="46990">
            <a:normAutofit/>
          </a:bodyPr>
          <a:lstStyle>
            <a:lvl1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57.xml"/><Relationship Id="rId23" Type="http://schemas.openxmlformats.org/officeDocument/2006/relationships/tags" Target="../tags/tag15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52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8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9.xml"/><Relationship Id="rId2" Type="http://schemas.openxmlformats.org/officeDocument/2006/relationships/image" Target="../media/image24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1.xml"/><Relationship Id="rId2" Type="http://schemas.openxmlformats.org/officeDocument/2006/relationships/image" Target="../media/image29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5.xml"/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24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9.xml"/><Relationship Id="rId4" Type="http://schemas.openxmlformats.org/officeDocument/2006/relationships/image" Target="file:///C:\Users\deng\AppData\Local\Temp\wps\INetCache\8fda3d9fffade084071fee272a31be35" TargetMode="External"/><Relationship Id="rId3" Type="http://schemas.openxmlformats.org/officeDocument/2006/relationships/image" Target="../media/image10.png"/><Relationship Id="rId2" Type="http://schemas.openxmlformats.org/officeDocument/2006/relationships/image" Target="file:///C:\Users\deng\AppData\Local\Temp\wps\INetCache\b1abed39c53734aa886a48eca3df5b74" TargetMode="External"/><Relationship Id="rId1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7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8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7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80.xml"/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1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8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3.xml"/><Relationship Id="rId2" Type="http://schemas.openxmlformats.org/officeDocument/2006/relationships/image" Target="../media/image54.png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4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5.xml"/><Relationship Id="rId2" Type="http://schemas.openxmlformats.org/officeDocument/2006/relationships/image" Target="../media/image55.png"/><Relationship Id="rId1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6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0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file:///C:\Users\deng\AppData\Local\Temp\wps\INetCache\7e3a5a55a14d9427ec32addc29ca226d" TargetMode="External"/><Relationship Id="rId1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7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8.xml"/><Relationship Id="rId1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9.xml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190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1.xml"/><Relationship Id="rId1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2.xml"/><Relationship Id="rId1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5.xml"/><Relationship Id="rId1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6.xml"/><Relationship Id="rId1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1.xml"/><Relationship Id="rId4" Type="http://schemas.openxmlformats.org/officeDocument/2006/relationships/image" Target="file:///C:\Users\deng\AppData\Local\Temp\wps\INetCache\76a587e31890315d3b895415c1a09134" TargetMode="External"/><Relationship Id="rId3" Type="http://schemas.openxmlformats.org/officeDocument/2006/relationships/image" Target="../media/image15.jpeg"/><Relationship Id="rId2" Type="http://schemas.openxmlformats.org/officeDocument/2006/relationships/image" Target="file:///C:\Users\deng\AppData\Local\Temp\wps\INetCache\ad1e9c331cd90d9894dc01c5dd3d608d" TargetMode="External"/><Relationship Id="rId1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98.xml"/><Relationship Id="rId6" Type="http://schemas.openxmlformats.org/officeDocument/2006/relationships/image" Target="../media/image23.png"/><Relationship Id="rId5" Type="http://schemas.openxmlformats.org/officeDocument/2006/relationships/image" Target="file:///C:\Users\deng\AppData\Local\Temp\wps\INetCache\391939582384cf26653ced0ea1457c87" TargetMode="External"/><Relationship Id="rId4" Type="http://schemas.openxmlformats.org/officeDocument/2006/relationships/image" Target="../media/image70.jpeg"/><Relationship Id="rId3" Type="http://schemas.openxmlformats.org/officeDocument/2006/relationships/image" Target="file:///C:\Users\deng\AppData\Local\Temp\wps\INetCache\2646ea66d807590a7878c12ac273c4c6" TargetMode="External"/><Relationship Id="rId2" Type="http://schemas.openxmlformats.org/officeDocument/2006/relationships/image" Target="../media/image69.jpeg"/><Relationship Id="rId1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3.xml"/><Relationship Id="rId1" Type="http://schemas.openxmlformats.org/officeDocument/2006/relationships/image" Target="../media/image71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4.xml"/><Relationship Id="rId1" Type="http://schemas.openxmlformats.org/officeDocument/2006/relationships/image" Target="../media/image7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6.xml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8.xml"/><Relationship Id="rId2" Type="http://schemas.openxmlformats.org/officeDocument/2006/relationships/image" Target="../media/image73.png"/><Relationship Id="rId1" Type="http://schemas.openxmlformats.org/officeDocument/2006/relationships/tags" Target="../tags/tag207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9.xml"/><Relationship Id="rId1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0.xml"/><Relationship Id="rId1" Type="http://schemas.openxmlformats.org/officeDocument/2006/relationships/image" Target="../media/image72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2.xml"/><Relationship Id="rId4" Type="http://schemas.openxmlformats.org/officeDocument/2006/relationships/image" Target="file:///C:\Users\deng\AppData\Local\Temp\wps\INetCache\1254806ed6adc9cbd7296400098cbfcd" TargetMode="External"/><Relationship Id="rId3" Type="http://schemas.openxmlformats.org/officeDocument/2006/relationships/image" Target="../media/image17.jpeg"/><Relationship Id="rId2" Type="http://schemas.openxmlformats.org/officeDocument/2006/relationships/image" Target="file:///C:\Users\deng\AppData\Local\Temp\wps\INetCache\141d8b92190acc84c62ce8ce754bc76a" TargetMode="External"/><Relationship Id="rId1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11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tags" Target="../tags/tag213.xml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0" Type="http://schemas.openxmlformats.org/officeDocument/2006/relationships/notesSlide" Target="../notesSlides/notesSlide36.xml"/><Relationship Id="rId1" Type="http://schemas.openxmlformats.org/officeDocument/2006/relationships/tags" Target="../tags/tag21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4.xml"/><Relationship Id="rId1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63.xml"/><Relationship Id="rId6" Type="http://schemas.openxmlformats.org/officeDocument/2006/relationships/image" Target="file:///C:\Users\deng\AppData\Local\Temp\wps\INetCache\ce237bf565945f18da65fe7dc8849922" TargetMode="External"/><Relationship Id="rId5" Type="http://schemas.openxmlformats.org/officeDocument/2006/relationships/image" Target="../media/image20.jpeg"/><Relationship Id="rId4" Type="http://schemas.openxmlformats.org/officeDocument/2006/relationships/image" Target="file:///C:\Users\deng\AppData\Local\Temp\wps\INetCache\62e242f6fb6ceedabfa0a0ec5355937c" TargetMode="External"/><Relationship Id="rId3" Type="http://schemas.openxmlformats.org/officeDocument/2006/relationships/image" Target="../media/image19.jpeg"/><Relationship Id="rId2" Type="http://schemas.openxmlformats.org/officeDocument/2006/relationships/image" Target="file:///C:\Users\deng\AppData\Local\Temp\wps\INetCache\65fe412bd370f9bc4c9c3de4c099fda1" TargetMode="External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4.xml"/><Relationship Id="rId3" Type="http://schemas.openxmlformats.org/officeDocument/2006/relationships/image" Target="file:///C:\Users\deng\AppData\Local\Temp\wps\INetCache\0d358053b3ec966832f8d1c1b0f5eebc" TargetMode="External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5.xml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6.xml"/><Relationship Id="rId2" Type="http://schemas.openxmlformats.org/officeDocument/2006/relationships/image" Target="../media/image23.png"/><Relationship Id="rId1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29855" y="3648195"/>
            <a:ext cx="8048631" cy="1295045"/>
          </a:xfrm>
        </p:spPr>
        <p:txBody>
          <a:bodyPr>
            <a:normAutofit fontScale="90000"/>
          </a:bodyPr>
          <a:p>
            <a:pPr>
              <a:lnSpc>
                <a:spcPct val="150000"/>
              </a:lnSpc>
            </a:pPr>
            <a:r>
              <a:rPr lang="zh-CN" altLang="en-US" sz="6600">
                <a:latin typeface="微软雅黑" panose="020B0503020204020204" charset="-122"/>
                <a:ea typeface="微软雅黑" panose="020B0503020204020204" charset="-122"/>
              </a:rPr>
              <a:t>让我们一起走进</a:t>
            </a:r>
            <a:br>
              <a:rPr lang="zh-CN" altLang="en-US" sz="660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6600">
                <a:latin typeface="微软雅黑" panose="020B0503020204020204" charset="-122"/>
                <a:ea typeface="微软雅黑" panose="020B0503020204020204" charset="-122"/>
              </a:rPr>
              <a:t>地图的世界吧</a:t>
            </a:r>
            <a:endParaRPr lang="zh-CN" altLang="en-US" sz="6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232076" y="11328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076" y="11328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525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37514"/>
          <a:stretch>
            <a:fillRect/>
          </a:stretch>
        </p:blipFill>
        <p:spPr>
          <a:xfrm>
            <a:off x="656590" y="1351915"/>
            <a:ext cx="3840480" cy="46431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07610" y="1351915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练一练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007610" y="2063115"/>
            <a:ext cx="7185025" cy="20300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青浦区政府到奉贤区政府的图上距离为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1.5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厘米，实地距离约为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45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千米，求这张地图的比例尺。（用线段式和文字式比例尺表示）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4" name="流程图: 联系 13"/>
          <p:cNvSpPr/>
          <p:nvPr/>
        </p:nvSpPr>
        <p:spPr>
          <a:xfrm>
            <a:off x="1580515" y="3995420"/>
            <a:ext cx="181610" cy="18161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流程图: 联系 14"/>
          <p:cNvSpPr/>
          <p:nvPr/>
        </p:nvSpPr>
        <p:spPr>
          <a:xfrm>
            <a:off x="2733040" y="4938395"/>
            <a:ext cx="181610" cy="18161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1661795" y="4086225"/>
            <a:ext cx="1161415" cy="9340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277100" y="4559935"/>
            <a:ext cx="4399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</a:rPr>
              <a:t>1</a:t>
            </a:r>
            <a:r>
              <a:rPr lang="zh-CN" altLang="en-US" sz="2400" b="1">
                <a:solidFill>
                  <a:srgbClr val="FF0000"/>
                </a:solidFill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</a:rPr>
              <a:t>30</a:t>
            </a:r>
            <a:r>
              <a:rPr lang="zh-CN" altLang="en-US" sz="2400" b="1">
                <a:solidFill>
                  <a:srgbClr val="FF0000"/>
                </a:solidFill>
              </a:rPr>
              <a:t>千米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85735" y="5787390"/>
            <a:ext cx="1273175" cy="156845"/>
            <a:chOff x="1825" y="7056"/>
            <a:chExt cx="2005" cy="2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7628255" y="540956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68715" y="540956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52035" y="455993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文字式比例尺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4904740" y="548386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线段式比例尺</a:t>
            </a:r>
            <a:endParaRPr lang="zh-CN" altLang="en-US" sz="2400" b="1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24" grpId="0"/>
      <p:bldP spid="2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232076" y="11328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076" y="11328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525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31"/>
          <a:stretch>
            <a:fillRect/>
          </a:stretch>
        </p:blipFill>
        <p:spPr>
          <a:xfrm>
            <a:off x="0" y="1551305"/>
            <a:ext cx="6144260" cy="4643120"/>
          </a:xfrm>
          <a:prstGeom prst="rect">
            <a:avLst/>
          </a:prstGeom>
        </p:spPr>
      </p:pic>
      <p:sp>
        <p:nvSpPr>
          <p:cNvPr id="8" name="流程图: 联系 7"/>
          <p:cNvSpPr/>
          <p:nvPr/>
        </p:nvSpPr>
        <p:spPr>
          <a:xfrm>
            <a:off x="923925" y="4194810"/>
            <a:ext cx="181610" cy="18161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流程图: 联系 8"/>
          <p:cNvSpPr/>
          <p:nvPr/>
        </p:nvSpPr>
        <p:spPr>
          <a:xfrm>
            <a:off x="2076450" y="5137785"/>
            <a:ext cx="181610" cy="18161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1005205" y="4285615"/>
            <a:ext cx="1161415" cy="9340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9277985" y="1689100"/>
            <a:ext cx="1273175" cy="156845"/>
            <a:chOff x="1825" y="7056"/>
            <a:chExt cx="2005" cy="24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120505" y="131127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260965" y="131127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414135" y="131127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线段式比例尺</a:t>
            </a:r>
            <a:endParaRPr lang="zh-CN" altLang="en-US" sz="2800" b="1"/>
          </a:p>
        </p:txBody>
      </p:sp>
      <p:sp>
        <p:nvSpPr>
          <p:cNvPr id="30" name="文本框 29"/>
          <p:cNvSpPr txBox="1"/>
          <p:nvPr/>
        </p:nvSpPr>
        <p:spPr>
          <a:xfrm>
            <a:off x="6414135" y="469773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数字式比例尺</a:t>
            </a:r>
            <a:endParaRPr lang="zh-CN" altLang="en-US" sz="2800" b="1"/>
          </a:p>
        </p:txBody>
      </p:sp>
      <p:sp>
        <p:nvSpPr>
          <p:cNvPr id="31" name="文本框 30"/>
          <p:cNvSpPr txBox="1"/>
          <p:nvPr/>
        </p:nvSpPr>
        <p:spPr>
          <a:xfrm>
            <a:off x="9000490" y="4697730"/>
            <a:ext cx="19551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1:3 000 000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7492365" y="3138170"/>
            <a:ext cx="0" cy="1469390"/>
          </a:xfrm>
          <a:prstGeom prst="straightConnector1">
            <a:avLst/>
          </a:prstGeom>
          <a:ln w="0" cmpd="dbl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5464175" y="3517900"/>
            <a:ext cx="1706880" cy="4603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可相互转化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14135" y="211264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文字式比例尺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9120505" y="2051050"/>
            <a:ext cx="29019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图上</a:t>
            </a:r>
            <a:r>
              <a:rPr lang="en-US" altLang="zh-CN" sz="2400" b="1">
                <a:solidFill>
                  <a:schemeClr val="tx1"/>
                </a:solidFill>
              </a:rPr>
              <a:t>1</a:t>
            </a:r>
            <a:r>
              <a:rPr lang="zh-CN" altLang="en-US" sz="2400" b="1">
                <a:solidFill>
                  <a:schemeClr val="tx1"/>
                </a:solidFill>
              </a:rPr>
              <a:t>厘米代表实地距离</a:t>
            </a:r>
            <a:r>
              <a:rPr lang="en-US" altLang="zh-CN" sz="2400" b="1">
                <a:solidFill>
                  <a:schemeClr val="tx1"/>
                </a:solidFill>
              </a:rPr>
              <a:t>30</a:t>
            </a:r>
            <a:r>
              <a:rPr lang="zh-CN" altLang="en-US" sz="2400" b="1">
                <a:solidFill>
                  <a:schemeClr val="tx1"/>
                </a:solidFill>
              </a:rPr>
              <a:t>千米</a:t>
            </a:r>
            <a:endParaRPr lang="zh-CN" altLang="en-US" sz="2400" b="1">
              <a:solidFill>
                <a:schemeClr val="tx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27" grpId="0"/>
      <p:bldP spid="28" grpId="0"/>
      <p:bldP spid="29" grpId="0"/>
      <p:bldP spid="4" grpId="0"/>
      <p:bldP spid="5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r="31"/>
          <a:stretch>
            <a:fillRect/>
          </a:stretch>
        </p:blipFill>
        <p:spPr>
          <a:xfrm>
            <a:off x="0" y="1551305"/>
            <a:ext cx="6144260" cy="4643120"/>
          </a:xfrm>
          <a:prstGeom prst="rect">
            <a:avLst/>
          </a:prstGeom>
        </p:spPr>
      </p:pic>
      <p:sp>
        <p:nvSpPr>
          <p:cNvPr id="8" name="流程图: 联系 7"/>
          <p:cNvSpPr/>
          <p:nvPr/>
        </p:nvSpPr>
        <p:spPr>
          <a:xfrm>
            <a:off x="923925" y="4194810"/>
            <a:ext cx="181610" cy="18161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流程图: 联系 8"/>
          <p:cNvSpPr/>
          <p:nvPr/>
        </p:nvSpPr>
        <p:spPr>
          <a:xfrm>
            <a:off x="2076450" y="5137785"/>
            <a:ext cx="181610" cy="18161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1005205" y="4285615"/>
            <a:ext cx="1161415" cy="9340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9578975" y="1871980"/>
            <a:ext cx="1273175" cy="156845"/>
            <a:chOff x="1825" y="7056"/>
            <a:chExt cx="2005" cy="24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21495" y="149415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561955" y="149415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74155" y="149415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线段式比例尺</a:t>
            </a:r>
            <a:endParaRPr lang="zh-CN" altLang="en-US" sz="2800" b="1"/>
          </a:p>
        </p:txBody>
      </p:sp>
      <p:sp>
        <p:nvSpPr>
          <p:cNvPr id="30" name="文本框 29"/>
          <p:cNvSpPr txBox="1"/>
          <p:nvPr/>
        </p:nvSpPr>
        <p:spPr>
          <a:xfrm>
            <a:off x="6574155" y="244475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数字式比例尺</a:t>
            </a:r>
            <a:endParaRPr lang="zh-CN" altLang="en-US" sz="2800" b="1"/>
          </a:p>
        </p:txBody>
      </p:sp>
      <p:sp>
        <p:nvSpPr>
          <p:cNvPr id="31" name="文本框 30"/>
          <p:cNvSpPr txBox="1"/>
          <p:nvPr/>
        </p:nvSpPr>
        <p:spPr>
          <a:xfrm>
            <a:off x="9483090" y="2432050"/>
            <a:ext cx="19551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1:3 000 000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15475" y="2317115"/>
            <a:ext cx="1922780" cy="6896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81780" y="2506345"/>
            <a:ext cx="2419985" cy="5835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</a:rPr>
              <a:t>如何得到？</a:t>
            </a:r>
            <a:endParaRPr lang="zh-CN" altLang="en-US" sz="3200" b="1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59076" y="24028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076" y="240284"/>
                <a:ext cx="3138805" cy="1016000"/>
              </a:xfrm>
              <a:prstGeom prst="rect">
                <a:avLst/>
              </a:prstGeom>
              <a:blipFill rotWithShape="1">
                <a:blip r:embed="rId2"/>
                <a:stretch>
                  <a:fillRect l="-160" t="-525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200711" y="3288284"/>
                <a:ext cx="2891155" cy="99758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厘米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45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千米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711" y="3288284"/>
                <a:ext cx="2891155" cy="997585"/>
              </a:xfrm>
              <a:prstGeom prst="rect">
                <a:avLst/>
              </a:prstGeom>
              <a:blipFill rotWithShape="1">
                <a:blip r:embed="rId1"/>
                <a:stretch>
                  <a:fillRect l="-20" t="-25" r="-244" b="25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r="31"/>
          <a:stretch>
            <a:fillRect/>
          </a:stretch>
        </p:blipFill>
        <p:spPr>
          <a:xfrm>
            <a:off x="0" y="1551305"/>
            <a:ext cx="6144260" cy="4643120"/>
          </a:xfrm>
          <a:prstGeom prst="rect">
            <a:avLst/>
          </a:prstGeom>
        </p:spPr>
      </p:pic>
      <p:sp>
        <p:nvSpPr>
          <p:cNvPr id="8" name="流程图: 联系 7"/>
          <p:cNvSpPr/>
          <p:nvPr/>
        </p:nvSpPr>
        <p:spPr>
          <a:xfrm>
            <a:off x="923925" y="4194810"/>
            <a:ext cx="181610" cy="18161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流程图: 联系 8"/>
          <p:cNvSpPr/>
          <p:nvPr/>
        </p:nvSpPr>
        <p:spPr>
          <a:xfrm>
            <a:off x="2076450" y="5137785"/>
            <a:ext cx="181610" cy="181610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1005205" y="4285615"/>
            <a:ext cx="1161415" cy="93408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9578975" y="1871980"/>
            <a:ext cx="1273175" cy="156845"/>
            <a:chOff x="1825" y="7056"/>
            <a:chExt cx="2005" cy="24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9421495" y="149415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561955" y="149415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574155" y="149415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线段式比例尺</a:t>
            </a:r>
            <a:endParaRPr lang="zh-CN" altLang="en-US" sz="2800" b="1"/>
          </a:p>
        </p:txBody>
      </p:sp>
      <p:sp>
        <p:nvSpPr>
          <p:cNvPr id="30" name="文本框 29"/>
          <p:cNvSpPr txBox="1"/>
          <p:nvPr/>
        </p:nvSpPr>
        <p:spPr>
          <a:xfrm>
            <a:off x="6574155" y="244475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数字式比例尺</a:t>
            </a:r>
            <a:endParaRPr lang="zh-CN" altLang="en-US" sz="2800" b="1"/>
          </a:p>
        </p:txBody>
      </p:sp>
      <p:sp>
        <p:nvSpPr>
          <p:cNvPr id="31" name="文本框 30"/>
          <p:cNvSpPr txBox="1"/>
          <p:nvPr/>
        </p:nvSpPr>
        <p:spPr>
          <a:xfrm>
            <a:off x="9483090" y="2432050"/>
            <a:ext cx="19551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1:3 000 000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59076" y="24028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076" y="240284"/>
                <a:ext cx="3138805" cy="1016000"/>
              </a:xfrm>
              <a:prstGeom prst="rect">
                <a:avLst/>
              </a:prstGeom>
              <a:blipFill rotWithShape="1">
                <a:blip r:embed="rId3"/>
                <a:stretch>
                  <a:fillRect l="-160" t="-525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9183941" y="3295269"/>
                <a:ext cx="2636520" cy="99758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厘米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4500000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厘米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3941" y="3295269"/>
                <a:ext cx="2636520" cy="997585"/>
              </a:xfrm>
              <a:prstGeom prst="rect">
                <a:avLst/>
              </a:prstGeom>
              <a:blipFill rotWithShape="1">
                <a:blip r:embed="rId4"/>
                <a:stretch>
                  <a:fillRect l="-22" t="-25" r="22" b="25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007860" y="448373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3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000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000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860" y="4483735"/>
                <a:ext cx="4958080" cy="8934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6275070" y="5888355"/>
            <a:ext cx="5545455" cy="5219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/>
                </a:solidFill>
              </a:rPr>
              <a:t>1</a:t>
            </a:r>
            <a:r>
              <a:rPr lang="zh-CN" altLang="en-US" sz="2800">
                <a:solidFill>
                  <a:schemeClr val="bg1"/>
                </a:solidFill>
              </a:rPr>
              <a:t>千米</a:t>
            </a:r>
            <a:r>
              <a:rPr lang="en-US" altLang="zh-CN" sz="2800">
                <a:solidFill>
                  <a:schemeClr val="bg1"/>
                </a:solidFill>
              </a:rPr>
              <a:t> = 1</a:t>
            </a:r>
            <a:r>
              <a:rPr lang="en-US" altLang="zh-CN" sz="2800">
                <a:solidFill>
                  <a:srgbClr val="FF0000"/>
                </a:solidFill>
              </a:rPr>
              <a:t>000</a:t>
            </a:r>
            <a:r>
              <a:rPr lang="zh-CN" altLang="en-US" sz="2800">
                <a:solidFill>
                  <a:schemeClr val="bg1"/>
                </a:solidFill>
              </a:rPr>
              <a:t>米</a:t>
            </a:r>
            <a:r>
              <a:rPr lang="en-US" altLang="zh-CN" sz="2800">
                <a:solidFill>
                  <a:schemeClr val="bg1"/>
                </a:solidFill>
              </a:rPr>
              <a:t> = 1</a:t>
            </a:r>
            <a:r>
              <a:rPr lang="en-US" altLang="zh-CN" sz="2800">
                <a:solidFill>
                  <a:srgbClr val="FF0000"/>
                </a:solidFill>
              </a:rPr>
              <a:t>00000</a:t>
            </a:r>
            <a:r>
              <a:rPr lang="zh-CN" altLang="en-US" sz="2800">
                <a:solidFill>
                  <a:schemeClr val="bg1"/>
                </a:solidFill>
              </a:rPr>
              <a:t>厘米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308610" y="1256030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练一练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05" y="1016000"/>
            <a:ext cx="5900420" cy="22993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601585" y="1256030"/>
            <a:ext cx="4482465" cy="33229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小明拿到了学校操场的地图，他在地图上测得操场跑道其中一部分的长度为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厘米，而实际距离为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100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米，求这幅地图的数字式比例尺。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308610" y="1256030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练一练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805" y="1016000"/>
            <a:ext cx="5900420" cy="229933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601585" y="1256030"/>
            <a:ext cx="4482465" cy="33229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小明拿到了学校操场的地图，他在地图上测得操场跑道其中一部分的长度为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厘米，而实际距离为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100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米，求这幅地图的数字式比例尺。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308546" y="3977259"/>
                <a:ext cx="2665095" cy="99758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厘米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100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米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46" y="3977259"/>
                <a:ext cx="2665095" cy="997585"/>
              </a:xfrm>
              <a:prstGeom prst="rect">
                <a:avLst/>
              </a:prstGeom>
              <a:blipFill rotWithShape="1">
                <a:blip r:embed="rId3"/>
                <a:stretch>
                  <a:fillRect l="-21" t="-25" r="-145" b="25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3033331" y="3977259"/>
                <a:ext cx="2636520" cy="99758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厘米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10000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厘米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331" y="3977259"/>
                <a:ext cx="2636520" cy="997585"/>
              </a:xfrm>
              <a:prstGeom prst="rect">
                <a:avLst/>
              </a:prstGeom>
              <a:blipFill rotWithShape="1">
                <a:blip r:embed="rId4"/>
                <a:stretch>
                  <a:fillRect l="-22" t="-25" r="22" b="25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1001331" y="5211064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31" y="5211064"/>
                <a:ext cx="2636520" cy="893445"/>
              </a:xfrm>
              <a:prstGeom prst="rect">
                <a:avLst/>
              </a:prstGeom>
              <a:blipFill rotWithShape="1">
                <a:blip r:embed="rId5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2616771" y="5211064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771" y="5211064"/>
                <a:ext cx="2636520" cy="893445"/>
              </a:xfrm>
              <a:prstGeom prst="rect">
                <a:avLst/>
              </a:prstGeom>
              <a:blipFill rotWithShape="1">
                <a:blip r:embed="rId6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/>
          <p:cNvSpPr txBox="1"/>
          <p:nvPr/>
        </p:nvSpPr>
        <p:spPr>
          <a:xfrm>
            <a:off x="5594985" y="5471160"/>
            <a:ext cx="6597015" cy="5219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sz="2800">
                <a:solidFill>
                  <a:schemeClr val="bg1"/>
                </a:solidFill>
              </a:rPr>
              <a:t>注意：数字式比例尺需化简成</a:t>
            </a:r>
            <a:r>
              <a:rPr lang="zh-CN" sz="2800" b="1">
                <a:solidFill>
                  <a:schemeClr val="bg1"/>
                </a:solidFill>
              </a:rPr>
              <a:t>最简整数比</a:t>
            </a:r>
            <a:endParaRPr lang="zh-CN" sz="2800" b="1">
              <a:solidFill>
                <a:schemeClr val="bg1"/>
              </a:solidFill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422275" y="117538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140" y="2296795"/>
            <a:ext cx="58623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下列线段式比例尺中书写正确的是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108200" y="3672840"/>
            <a:ext cx="1273175" cy="156845"/>
            <a:chOff x="1825" y="7056"/>
            <a:chExt cx="2005" cy="247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1950720" y="329501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91180" y="329501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961505" y="3672840"/>
            <a:ext cx="1273175" cy="156845"/>
            <a:chOff x="1825" y="7056"/>
            <a:chExt cx="2005" cy="24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6804025" y="329501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44485" y="329501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108200" y="5269230"/>
            <a:ext cx="1273175" cy="156845"/>
            <a:chOff x="1825" y="7056"/>
            <a:chExt cx="2005" cy="247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3091180" y="489140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961505" y="5269230"/>
            <a:ext cx="1273175" cy="156845"/>
            <a:chOff x="1825" y="7056"/>
            <a:chExt cx="2005" cy="247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6804025" y="489140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944485" y="489140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64260" y="3357880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177915" y="3295015"/>
            <a:ext cx="4610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95375" y="4946015"/>
            <a:ext cx="4565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182360" y="4946015"/>
            <a:ext cx="5048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04025" y="2173605"/>
            <a:ext cx="495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17500" y="95694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065" y="1649730"/>
            <a:ext cx="9424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将下列文字式比例尺转化为线段式比例尺和数字式比例尺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2145" y="2379345"/>
            <a:ext cx="49930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）图上</a:t>
            </a:r>
            <a:r>
              <a:rPr lang="en-US" altLang="zh-CN" sz="2400" b="1"/>
              <a:t>1</a:t>
            </a:r>
            <a:r>
              <a:rPr lang="zh-CN" altLang="en-US" sz="2400" b="1"/>
              <a:t>厘米代表实地距离</a:t>
            </a:r>
            <a:r>
              <a:rPr lang="en-US" altLang="zh-CN" sz="2400" b="1"/>
              <a:t>150</a:t>
            </a:r>
            <a:r>
              <a:rPr lang="zh-CN" altLang="en-US" sz="2400" b="1"/>
              <a:t>米</a:t>
            </a:r>
            <a:endParaRPr lang="zh-CN" altLang="en-US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043295" y="2379345"/>
            <a:ext cx="52978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）图上</a:t>
            </a:r>
            <a:r>
              <a:rPr lang="en-US" altLang="zh-CN" sz="2400" b="1"/>
              <a:t>1</a:t>
            </a:r>
            <a:r>
              <a:rPr lang="zh-CN" altLang="en-US" sz="2400" b="1"/>
              <a:t>厘米代表实地距离</a:t>
            </a:r>
            <a:r>
              <a:rPr lang="en-US" altLang="zh-CN" sz="2400" b="1"/>
              <a:t>120</a:t>
            </a:r>
            <a:r>
              <a:rPr lang="zh-CN" altLang="en-US" sz="2400" b="1"/>
              <a:t>千米</a:t>
            </a:r>
            <a:endParaRPr lang="zh-CN" altLang="en-US" sz="2400" b="1"/>
          </a:p>
        </p:txBody>
      </p:sp>
      <p:sp>
        <p:nvSpPr>
          <p:cNvPr id="12" name="矩形 11"/>
          <p:cNvSpPr/>
          <p:nvPr/>
        </p:nvSpPr>
        <p:spPr>
          <a:xfrm>
            <a:off x="521335" y="3509010"/>
            <a:ext cx="1129919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2790" y="3867785"/>
            <a:ext cx="4213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i="1"/>
              <a:t>图上</a:t>
            </a:r>
            <a:r>
              <a:rPr lang="en-US" altLang="zh-CN" sz="2400" b="1" i="1"/>
              <a:t>1</a:t>
            </a:r>
            <a:r>
              <a:rPr lang="zh-CN" altLang="en-US" sz="2400" b="1" i="1"/>
              <a:t>厘米代表实地距离</a:t>
            </a:r>
            <a:r>
              <a:rPr lang="en-US" sz="2400" b="1" i="1"/>
              <a:t>400</a:t>
            </a:r>
            <a:r>
              <a:rPr lang="zh-CN" altLang="en-US" sz="2400" b="1" i="1"/>
              <a:t>米</a:t>
            </a:r>
            <a:endParaRPr lang="zh-CN" altLang="en-US" sz="2400" b="1" i="1"/>
          </a:p>
        </p:txBody>
      </p:sp>
      <p:sp>
        <p:nvSpPr>
          <p:cNvPr id="7" name="文本框 6"/>
          <p:cNvSpPr txBox="1"/>
          <p:nvPr/>
        </p:nvSpPr>
        <p:spPr>
          <a:xfrm>
            <a:off x="6440170" y="3867785"/>
            <a:ext cx="4349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i="1"/>
              <a:t>图上</a:t>
            </a:r>
            <a:r>
              <a:rPr lang="en-US" altLang="zh-CN" sz="2400" b="1" i="1"/>
              <a:t>1</a:t>
            </a:r>
            <a:r>
              <a:rPr lang="zh-CN" altLang="en-US" sz="2400" b="1" i="1"/>
              <a:t>厘米代表实地距离</a:t>
            </a:r>
            <a:r>
              <a:rPr lang="en-US" sz="2400" b="1" i="1"/>
              <a:t>45</a:t>
            </a:r>
            <a:r>
              <a:rPr lang="zh-CN" altLang="en-US" sz="2400" b="1" i="1"/>
              <a:t>千米</a:t>
            </a:r>
            <a:endParaRPr lang="zh-CN" altLang="en-US" sz="2400" b="1" i="1"/>
          </a:p>
        </p:txBody>
      </p:sp>
      <p:sp>
        <p:nvSpPr>
          <p:cNvPr id="8" name="文本框 7"/>
          <p:cNvSpPr txBox="1"/>
          <p:nvPr/>
        </p:nvSpPr>
        <p:spPr>
          <a:xfrm>
            <a:off x="732790" y="4805680"/>
            <a:ext cx="45186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i="1"/>
              <a:t>图上</a:t>
            </a:r>
            <a:r>
              <a:rPr lang="en-US" altLang="zh-CN" sz="2400" b="1" i="1"/>
              <a:t>1</a:t>
            </a:r>
            <a:r>
              <a:rPr lang="zh-CN" altLang="en-US" sz="2400" b="1" i="1"/>
              <a:t>厘米代表实地距离</a:t>
            </a:r>
            <a:r>
              <a:rPr lang="en-US" altLang="zh-CN" sz="2400" b="1" i="1"/>
              <a:t>200</a:t>
            </a:r>
            <a:r>
              <a:rPr lang="zh-CN" altLang="en-US" sz="2400" b="1" i="1"/>
              <a:t>千米</a:t>
            </a:r>
            <a:endParaRPr lang="zh-CN" altLang="en-US" sz="2400" b="1" i="1"/>
          </a:p>
        </p:txBody>
      </p:sp>
      <p:sp>
        <p:nvSpPr>
          <p:cNvPr id="9" name="文本框 8"/>
          <p:cNvSpPr txBox="1"/>
          <p:nvPr/>
        </p:nvSpPr>
        <p:spPr>
          <a:xfrm>
            <a:off x="6523990" y="4805680"/>
            <a:ext cx="4044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i="1"/>
              <a:t>图上</a:t>
            </a:r>
            <a:r>
              <a:rPr lang="en-US" altLang="zh-CN" sz="2400" b="1" i="1"/>
              <a:t>1</a:t>
            </a:r>
            <a:r>
              <a:rPr lang="zh-CN" altLang="en-US" sz="2400" b="1" i="1"/>
              <a:t>厘米代表实地距离</a:t>
            </a:r>
            <a:r>
              <a:rPr lang="en-US" altLang="zh-CN" sz="2400" b="1" i="1"/>
              <a:t>75</a:t>
            </a:r>
            <a:r>
              <a:rPr lang="zh-CN" altLang="en-US" sz="2400" b="1" i="1"/>
              <a:t>米</a:t>
            </a:r>
            <a:endParaRPr lang="zh-CN" altLang="en-US" sz="2400" b="1" i="1"/>
          </a:p>
        </p:txBody>
      </p:sp>
      <p:sp>
        <p:nvSpPr>
          <p:cNvPr id="10" name="文本框 9"/>
          <p:cNvSpPr txBox="1"/>
          <p:nvPr/>
        </p:nvSpPr>
        <p:spPr>
          <a:xfrm>
            <a:off x="3886200" y="5604510"/>
            <a:ext cx="4179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i="1"/>
              <a:t>图上</a:t>
            </a:r>
            <a:r>
              <a:rPr lang="en-US" altLang="zh-CN" sz="2400" b="1" i="1"/>
              <a:t>1</a:t>
            </a:r>
            <a:r>
              <a:rPr lang="zh-CN" altLang="en-US" sz="2400" b="1" i="1"/>
              <a:t>厘米代表实地距离</a:t>
            </a:r>
            <a:r>
              <a:rPr lang="en-US" altLang="zh-CN" sz="2400" b="1" i="1"/>
              <a:t>8</a:t>
            </a:r>
            <a:r>
              <a:rPr lang="zh-CN" altLang="en-US" sz="2400" b="1" i="1"/>
              <a:t>千米</a:t>
            </a:r>
            <a:endParaRPr lang="zh-CN" altLang="en-US" sz="2400" b="1" i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sp>
        <p:nvSpPr>
          <p:cNvPr id="4" name="文本框 3"/>
          <p:cNvSpPr txBox="1"/>
          <p:nvPr/>
        </p:nvSpPr>
        <p:spPr>
          <a:xfrm>
            <a:off x="317500" y="94805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065" y="1649730"/>
            <a:ext cx="9424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将下列文字式比例尺转化为线段式比例尺和数字式比例尺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0085" y="2379345"/>
            <a:ext cx="49930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）图上</a:t>
            </a:r>
            <a:r>
              <a:rPr lang="en-US" altLang="zh-CN" sz="2400" b="1"/>
              <a:t>1</a:t>
            </a:r>
            <a:r>
              <a:rPr lang="zh-CN" altLang="en-US" sz="2400" b="1"/>
              <a:t>厘米代表实地距离</a:t>
            </a:r>
            <a:r>
              <a:rPr lang="en-US" altLang="zh-CN" sz="2400" b="1"/>
              <a:t>150</a:t>
            </a:r>
            <a:r>
              <a:rPr lang="zh-CN" altLang="en-US" sz="2400" b="1"/>
              <a:t>米</a:t>
            </a:r>
            <a:endParaRPr lang="zh-CN" altLang="en-US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043295" y="2379345"/>
            <a:ext cx="52978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）图上</a:t>
            </a:r>
            <a:r>
              <a:rPr lang="en-US" altLang="zh-CN" sz="2400" b="1"/>
              <a:t>1</a:t>
            </a:r>
            <a:r>
              <a:rPr lang="zh-CN" altLang="en-US" sz="2400" b="1"/>
              <a:t>厘米代表实地距离</a:t>
            </a:r>
            <a:r>
              <a:rPr lang="en-US" altLang="zh-CN" sz="2400" b="1"/>
              <a:t>120</a:t>
            </a:r>
            <a:r>
              <a:rPr lang="zh-CN" altLang="en-US" sz="2400" b="1"/>
              <a:t>千米</a:t>
            </a:r>
            <a:endParaRPr lang="zh-CN" altLang="en-US" sz="2400" b="1"/>
          </a:p>
        </p:txBody>
      </p:sp>
      <p:grpSp>
        <p:nvGrpSpPr>
          <p:cNvPr id="19" name="组合 18"/>
          <p:cNvGrpSpPr/>
          <p:nvPr/>
        </p:nvGrpSpPr>
        <p:grpSpPr>
          <a:xfrm>
            <a:off x="1546225" y="3678555"/>
            <a:ext cx="1273175" cy="156845"/>
            <a:chOff x="1825" y="7056"/>
            <a:chExt cx="2005" cy="2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1388745" y="330073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529205" y="330073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150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317500" y="446087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15000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15000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0" y="4460875"/>
                <a:ext cx="4958080" cy="8934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/>
          <p:cNvGrpSpPr/>
          <p:nvPr/>
        </p:nvGrpSpPr>
        <p:grpSpPr>
          <a:xfrm>
            <a:off x="7638415" y="3752850"/>
            <a:ext cx="1273175" cy="156845"/>
            <a:chOff x="1825" y="7056"/>
            <a:chExt cx="2005" cy="247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/>
        </p:nvSpPr>
        <p:spPr>
          <a:xfrm>
            <a:off x="7480935" y="337502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621395" y="3375025"/>
            <a:ext cx="1712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6348730" y="446087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12000000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12000000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30" y="4460875"/>
                <a:ext cx="4958080" cy="8934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3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grpSp>
        <p:nvGrpSpPr>
          <p:cNvPr id="19" name="组合 18"/>
          <p:cNvGrpSpPr/>
          <p:nvPr/>
        </p:nvGrpSpPr>
        <p:grpSpPr>
          <a:xfrm>
            <a:off x="195580" y="2353945"/>
            <a:ext cx="1273175" cy="156845"/>
            <a:chOff x="1825" y="7056"/>
            <a:chExt cx="2005" cy="2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38100" y="197612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78560" y="197612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400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2122170" y="1835785"/>
                <a:ext cx="4051935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40</m:t>
                          </m:r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40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170" y="1835785"/>
                <a:ext cx="4051935" cy="89344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/>
          <p:cNvGrpSpPr/>
          <p:nvPr/>
        </p:nvGrpSpPr>
        <p:grpSpPr>
          <a:xfrm>
            <a:off x="6289675" y="2473960"/>
            <a:ext cx="1273175" cy="156845"/>
            <a:chOff x="1825" y="7056"/>
            <a:chExt cx="2005" cy="247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8" name="文本框 47"/>
          <p:cNvSpPr txBox="1"/>
          <p:nvPr/>
        </p:nvSpPr>
        <p:spPr>
          <a:xfrm>
            <a:off x="6132195" y="209613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272655" y="2096135"/>
            <a:ext cx="1712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45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8297545" y="1938655"/>
                <a:ext cx="3964305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45</m:t>
                          </m:r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45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00000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545" y="1938655"/>
                <a:ext cx="3964305" cy="8934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767715" y="1285875"/>
            <a:ext cx="4213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i="1"/>
              <a:t>图上</a:t>
            </a:r>
            <a:r>
              <a:rPr lang="en-US" altLang="zh-CN" sz="2400" b="1" i="1"/>
              <a:t>1</a:t>
            </a:r>
            <a:r>
              <a:rPr lang="zh-CN" altLang="en-US" sz="2400" b="1" i="1"/>
              <a:t>厘米代表实地距离</a:t>
            </a:r>
            <a:r>
              <a:rPr lang="en-US" sz="2400" b="1" i="1"/>
              <a:t>400</a:t>
            </a:r>
            <a:r>
              <a:rPr lang="zh-CN" altLang="en-US" sz="2400" b="1" i="1"/>
              <a:t>米</a:t>
            </a:r>
            <a:endParaRPr lang="zh-CN" altLang="en-US" sz="2400" b="1" i="1"/>
          </a:p>
        </p:txBody>
      </p:sp>
      <p:sp>
        <p:nvSpPr>
          <p:cNvPr id="8" name="文本框 7"/>
          <p:cNvSpPr txBox="1"/>
          <p:nvPr/>
        </p:nvSpPr>
        <p:spPr>
          <a:xfrm>
            <a:off x="6475095" y="1285875"/>
            <a:ext cx="4349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i="1"/>
              <a:t>图上</a:t>
            </a:r>
            <a:r>
              <a:rPr lang="en-US" altLang="zh-CN" sz="2400" b="1" i="1"/>
              <a:t>1</a:t>
            </a:r>
            <a:r>
              <a:rPr lang="zh-CN" altLang="en-US" sz="2400" b="1" i="1"/>
              <a:t>厘米代表实地距离</a:t>
            </a:r>
            <a:r>
              <a:rPr lang="en-US" sz="2400" b="1" i="1"/>
              <a:t>45</a:t>
            </a:r>
            <a:r>
              <a:rPr lang="zh-CN" altLang="en-US" sz="2400" b="1" i="1"/>
              <a:t>千米</a:t>
            </a:r>
            <a:endParaRPr lang="zh-CN" altLang="en-US" sz="2400" b="1" i="1"/>
          </a:p>
        </p:txBody>
      </p:sp>
      <p:sp>
        <p:nvSpPr>
          <p:cNvPr id="9" name="文本框 8"/>
          <p:cNvSpPr txBox="1"/>
          <p:nvPr/>
        </p:nvSpPr>
        <p:spPr>
          <a:xfrm>
            <a:off x="721360" y="3082290"/>
            <a:ext cx="45186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i="1"/>
              <a:t>图上</a:t>
            </a:r>
            <a:r>
              <a:rPr lang="en-US" altLang="zh-CN" sz="2400" b="1" i="1"/>
              <a:t>1</a:t>
            </a:r>
            <a:r>
              <a:rPr lang="zh-CN" altLang="en-US" sz="2400" b="1" i="1"/>
              <a:t>厘米代表实地距离</a:t>
            </a:r>
            <a:r>
              <a:rPr lang="en-US" altLang="zh-CN" sz="2400" b="1" i="1"/>
              <a:t>200</a:t>
            </a:r>
            <a:r>
              <a:rPr lang="zh-CN" altLang="en-US" sz="2400" b="1" i="1"/>
              <a:t>千米</a:t>
            </a:r>
            <a:endParaRPr lang="zh-CN" altLang="en-US" sz="2400" b="1" i="1"/>
          </a:p>
        </p:txBody>
      </p:sp>
      <p:sp>
        <p:nvSpPr>
          <p:cNvPr id="10" name="文本框 9"/>
          <p:cNvSpPr txBox="1"/>
          <p:nvPr/>
        </p:nvSpPr>
        <p:spPr>
          <a:xfrm>
            <a:off x="7395845" y="3271520"/>
            <a:ext cx="40443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i="1"/>
              <a:t>图上</a:t>
            </a:r>
            <a:r>
              <a:rPr lang="en-US" altLang="zh-CN" sz="2400" b="1" i="1"/>
              <a:t>1</a:t>
            </a:r>
            <a:r>
              <a:rPr lang="zh-CN" altLang="en-US" sz="2400" b="1" i="1"/>
              <a:t>厘米代表实地距离</a:t>
            </a:r>
            <a:r>
              <a:rPr lang="en-US" altLang="zh-CN" sz="2400" b="1" i="1"/>
              <a:t>75</a:t>
            </a:r>
            <a:r>
              <a:rPr lang="zh-CN" altLang="en-US" sz="2400" b="1" i="1"/>
              <a:t>米</a:t>
            </a:r>
            <a:endParaRPr lang="zh-CN" altLang="en-US" sz="2400" b="1" i="1"/>
          </a:p>
        </p:txBody>
      </p:sp>
      <p:sp>
        <p:nvSpPr>
          <p:cNvPr id="13" name="文本框 12"/>
          <p:cNvSpPr txBox="1"/>
          <p:nvPr/>
        </p:nvSpPr>
        <p:spPr>
          <a:xfrm>
            <a:off x="802005" y="5062855"/>
            <a:ext cx="4179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 i="1"/>
              <a:t>图上</a:t>
            </a:r>
            <a:r>
              <a:rPr lang="en-US" altLang="zh-CN" sz="2400" b="1" i="1"/>
              <a:t>1</a:t>
            </a:r>
            <a:r>
              <a:rPr lang="zh-CN" altLang="en-US" sz="2400" b="1" i="1"/>
              <a:t>厘米代表实地距离</a:t>
            </a:r>
            <a:r>
              <a:rPr lang="en-US" altLang="zh-CN" sz="2400" b="1" i="1"/>
              <a:t>8</a:t>
            </a:r>
            <a:r>
              <a:rPr lang="zh-CN" altLang="en-US" sz="2400" b="1" i="1"/>
              <a:t>千米</a:t>
            </a:r>
            <a:endParaRPr lang="zh-CN" altLang="en-US" sz="2400" b="1" i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3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128905" y="4397375"/>
            <a:ext cx="1273175" cy="156845"/>
            <a:chOff x="1825" y="7056"/>
            <a:chExt cx="2005" cy="247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-28575" y="401955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11885" y="4019550"/>
            <a:ext cx="1712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200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2404745" y="3856355"/>
                <a:ext cx="4382135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200</m:t>
                          </m:r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200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00000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745" y="3856355"/>
                <a:ext cx="4382135" cy="8934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/>
          <p:cNvGrpSpPr/>
          <p:nvPr/>
        </p:nvGrpSpPr>
        <p:grpSpPr>
          <a:xfrm>
            <a:off x="7103745" y="4446905"/>
            <a:ext cx="1273175" cy="156845"/>
            <a:chOff x="1825" y="7056"/>
            <a:chExt cx="2005" cy="247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>
            <a:off x="6946265" y="406908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86725" y="406908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75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8506460" y="3924935"/>
                <a:ext cx="4051935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75</m:t>
                          </m:r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75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6460" y="3924935"/>
                <a:ext cx="4051935" cy="8934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组合 37"/>
          <p:cNvGrpSpPr/>
          <p:nvPr/>
        </p:nvGrpSpPr>
        <p:grpSpPr>
          <a:xfrm>
            <a:off x="128905" y="6163945"/>
            <a:ext cx="1273175" cy="156845"/>
            <a:chOff x="1825" y="7056"/>
            <a:chExt cx="2005" cy="247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-28575" y="578612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11885" y="5786120"/>
            <a:ext cx="17125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2404745" y="5622925"/>
                <a:ext cx="4382135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8</m:t>
                          </m:r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8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00000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745" y="5622925"/>
                <a:ext cx="4382135" cy="89344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374015" y="1835150"/>
            <a:ext cx="6025515" cy="30930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6953568" y="1547813"/>
            <a:ext cx="5153025" cy="3667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112520" y="149860"/>
            <a:ext cx="34004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历史悠久的地图文化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1365" y="5509895"/>
            <a:ext cx="5251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《水经注》中的地图</a:t>
            </a:r>
            <a:r>
              <a:rPr lang="en-US" altLang="zh-CN" sz="2400" b="1"/>
              <a:t> </a:t>
            </a:r>
            <a:r>
              <a:rPr lang="zh-CN" altLang="en-US" sz="2400" b="1"/>
              <a:t>（郦道元）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6904355" y="5509895"/>
            <a:ext cx="5251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/>
              <a:t>《梦溪笔谈》中的地图</a:t>
            </a:r>
            <a:r>
              <a:rPr lang="en-US" altLang="zh-CN" sz="2400" b="1"/>
              <a:t> </a:t>
            </a:r>
            <a:r>
              <a:rPr lang="zh-CN" altLang="en-US" sz="2400" b="1"/>
              <a:t>（沈括）</a:t>
            </a:r>
            <a:endParaRPr lang="zh-CN" altLang="en-US" sz="2400" b="1"/>
          </a:p>
        </p:txBody>
      </p:sp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17500" y="95694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065" y="1649730"/>
            <a:ext cx="9424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将下列线段式比例尺转化为文字式比例尺和数字式比例尺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5300" y="2379345"/>
            <a:ext cx="962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280785" y="2379345"/>
            <a:ext cx="962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grpSp>
        <p:nvGrpSpPr>
          <p:cNvPr id="13" name="组合 12"/>
          <p:cNvGrpSpPr/>
          <p:nvPr/>
        </p:nvGrpSpPr>
        <p:grpSpPr>
          <a:xfrm>
            <a:off x="1737995" y="2948940"/>
            <a:ext cx="1273175" cy="156845"/>
            <a:chOff x="1825" y="7056"/>
            <a:chExt cx="2005" cy="24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580515" y="257111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20975" y="257111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81595" y="2948940"/>
            <a:ext cx="1273175" cy="156845"/>
            <a:chOff x="1825" y="7056"/>
            <a:chExt cx="2005" cy="247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7524115" y="257111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64575" y="2571115"/>
            <a:ext cx="1591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25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76300" y="5118735"/>
            <a:ext cx="1273175" cy="156845"/>
            <a:chOff x="1825" y="7056"/>
            <a:chExt cx="2005" cy="2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718820" y="474091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859280" y="4740910"/>
            <a:ext cx="1582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230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106545" y="5118735"/>
            <a:ext cx="1273175" cy="156845"/>
            <a:chOff x="1825" y="7056"/>
            <a:chExt cx="2005" cy="247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949065" y="474091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089525" y="474091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850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751320" y="5118735"/>
            <a:ext cx="1273175" cy="156845"/>
            <a:chOff x="1825" y="7056"/>
            <a:chExt cx="2005" cy="247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6593840" y="474091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734300" y="474091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45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9516745" y="5118735"/>
            <a:ext cx="1273175" cy="156845"/>
            <a:chOff x="1825" y="7056"/>
            <a:chExt cx="2005" cy="247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文本框 42"/>
          <p:cNvSpPr txBox="1"/>
          <p:nvPr/>
        </p:nvSpPr>
        <p:spPr>
          <a:xfrm>
            <a:off x="9359265" y="474091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0499725" y="474091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95300" y="4266565"/>
            <a:ext cx="11299190" cy="143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31" grpId="0"/>
      <p:bldP spid="32" grpId="0"/>
      <p:bldP spid="37" grpId="0"/>
      <p:bldP spid="38" grpId="0"/>
      <p:bldP spid="43" grpId="0"/>
      <p:bldP spid="44" grpId="0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17500" y="95694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065" y="1649730"/>
            <a:ext cx="9424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将下列线段式比例尺转化为文字式比例尺和数字式比例尺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49275" y="2379345"/>
            <a:ext cx="962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243955" y="2379345"/>
            <a:ext cx="962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317500" y="446087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9000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9000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00" y="4460875"/>
                <a:ext cx="4958080" cy="8934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文本框 49"/>
              <p:cNvSpPr txBox="1"/>
              <p:nvPr/>
            </p:nvSpPr>
            <p:spPr>
              <a:xfrm>
                <a:off x="6348730" y="446087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2500000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2500000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0" name="文本框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8730" y="4460875"/>
                <a:ext cx="4958080" cy="8934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1737995" y="2948940"/>
            <a:ext cx="1273175" cy="156845"/>
            <a:chOff x="1825" y="7056"/>
            <a:chExt cx="2005" cy="24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1580515" y="257111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20975" y="257111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681595" y="2948940"/>
            <a:ext cx="1273175" cy="156845"/>
            <a:chOff x="1825" y="7056"/>
            <a:chExt cx="2005" cy="247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7524115" y="257111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64575" y="2571115"/>
            <a:ext cx="1591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25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4200" y="3791585"/>
            <a:ext cx="40443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90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79540" y="3791585"/>
            <a:ext cx="43491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25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千米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1591310" y="1734820"/>
            <a:ext cx="1273175" cy="156845"/>
            <a:chOff x="1825" y="7056"/>
            <a:chExt cx="2005" cy="24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文本框 23"/>
          <p:cNvSpPr txBox="1"/>
          <p:nvPr/>
        </p:nvSpPr>
        <p:spPr>
          <a:xfrm>
            <a:off x="1433830" y="135699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574290" y="1356995"/>
            <a:ext cx="1582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230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7734300" y="1726565"/>
            <a:ext cx="1273175" cy="156845"/>
            <a:chOff x="1825" y="7056"/>
            <a:chExt cx="2005" cy="247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7576820" y="134874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717280" y="134874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850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621790" y="4115435"/>
            <a:ext cx="1273175" cy="156845"/>
            <a:chOff x="1825" y="7056"/>
            <a:chExt cx="2005" cy="247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1464310" y="373761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604770" y="373761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45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734300" y="4032885"/>
            <a:ext cx="1273175" cy="156845"/>
            <a:chOff x="1825" y="7056"/>
            <a:chExt cx="2005" cy="247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文本框 45"/>
          <p:cNvSpPr txBox="1"/>
          <p:nvPr/>
        </p:nvSpPr>
        <p:spPr>
          <a:xfrm>
            <a:off x="7576820" y="365506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717280" y="365506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248285" y="255714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230</m:t>
                          </m:r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23000000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85" y="2557145"/>
                <a:ext cx="4958080" cy="8934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6235700" y="251142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85000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85000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00" y="2511425"/>
                <a:ext cx="4958080" cy="8934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/>
          <p:cNvSpPr txBox="1"/>
          <p:nvPr/>
        </p:nvSpPr>
        <p:spPr>
          <a:xfrm>
            <a:off x="575945" y="2092325"/>
            <a:ext cx="45186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230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千米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471285" y="2092325"/>
            <a:ext cx="42138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sz="2400" b="1">
                <a:solidFill>
                  <a:srgbClr val="FF0000"/>
                </a:solidFill>
                <a:sym typeface="+mn-ea"/>
              </a:rPr>
              <a:t>850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/>
              <p:cNvSpPr txBox="1"/>
              <p:nvPr/>
            </p:nvSpPr>
            <p:spPr>
              <a:xfrm>
                <a:off x="6235700" y="4974590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80</m:t>
                          </m:r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80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00000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700" y="4974590"/>
                <a:ext cx="4958080" cy="8934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/>
          <p:cNvSpPr txBox="1"/>
          <p:nvPr/>
        </p:nvSpPr>
        <p:spPr>
          <a:xfrm>
            <a:off x="6563360" y="4509770"/>
            <a:ext cx="43491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80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千米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415925" y="493712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45</m:t>
                          </m:r>
                          <m:r>
                            <a:rPr lang="en-US" altLang="zh-CN" sz="2800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</m:t>
                          </m:r>
                        </m:den>
                      </m:f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45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00</m:t>
                      </m:r>
                      <m:r>
                        <a:rPr lang="en-US" altLang="zh-CN" sz="2800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5" y="4937125"/>
                <a:ext cx="4958080" cy="8934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本框 59"/>
          <p:cNvSpPr txBox="1"/>
          <p:nvPr/>
        </p:nvSpPr>
        <p:spPr>
          <a:xfrm>
            <a:off x="651510" y="4518025"/>
            <a:ext cx="40443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sz="2400" b="1">
                <a:solidFill>
                  <a:srgbClr val="FF0000"/>
                </a:solidFill>
                <a:sym typeface="+mn-ea"/>
              </a:rPr>
              <a:t>45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17500" y="95694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065" y="1649730"/>
            <a:ext cx="9424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将下列数字式比例尺转化为文字式比例尺和线段式比例尺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9245" y="2560320"/>
            <a:ext cx="962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627495" y="2595880"/>
            <a:ext cx="962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918845" y="237934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32000000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32000000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45" y="2379345"/>
                <a:ext cx="4958080" cy="8934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7011035" y="237934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75000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75000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035" y="2379345"/>
                <a:ext cx="4958080" cy="8934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47955" y="4224020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560</m:t>
                          </m:r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56000000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55" y="4224020"/>
                <a:ext cx="4958080" cy="8934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8803640" y="4128135"/>
                <a:ext cx="338836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720</m:t>
                          </m:r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7200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640" y="4128135"/>
                <a:ext cx="3388360" cy="8934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4605020" y="4189095"/>
                <a:ext cx="4077335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11200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11200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5020" y="4189095"/>
                <a:ext cx="4077335" cy="89344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400810" y="542734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9600000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9600000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810" y="5427345"/>
                <a:ext cx="4958080" cy="89344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6414135" y="542734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800000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800000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135" y="5427345"/>
                <a:ext cx="4958080" cy="89344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495300" y="4102100"/>
            <a:ext cx="11299190" cy="256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17500" y="95694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065" y="1649730"/>
            <a:ext cx="94246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将下列数字式比例尺转化为文字式比例尺和线段式比例尺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1620" y="2519045"/>
            <a:ext cx="962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sp>
        <p:nvSpPr>
          <p:cNvPr id="18" name="文本框 17"/>
          <p:cNvSpPr txBox="1"/>
          <p:nvPr/>
        </p:nvSpPr>
        <p:spPr>
          <a:xfrm>
            <a:off x="6491605" y="2519045"/>
            <a:ext cx="962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918845" y="237934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32000000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32000000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45" y="2379345"/>
                <a:ext cx="4958080" cy="8934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596265" y="3769995"/>
            <a:ext cx="45186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320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千米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491605" y="3769995"/>
            <a:ext cx="42138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750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7011035" y="237934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75000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75000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035" y="2379345"/>
                <a:ext cx="4958080" cy="8934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1767205" y="5030470"/>
            <a:ext cx="1273175" cy="156845"/>
            <a:chOff x="1825" y="7056"/>
            <a:chExt cx="2005" cy="247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1609725" y="465264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750185" y="4652645"/>
            <a:ext cx="153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320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7275195" y="5104765"/>
            <a:ext cx="1273175" cy="156845"/>
            <a:chOff x="1825" y="7056"/>
            <a:chExt cx="2005" cy="247"/>
          </a:xfrm>
        </p:grpSpPr>
        <p:cxnSp>
          <p:nvCxnSpPr>
            <p:cNvPr id="32" name="直接连接符 31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>
            <a:off x="7117715" y="472694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258175" y="4726940"/>
            <a:ext cx="153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750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296545" y="1023620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560</m:t>
                          </m:r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56000000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45" y="1023620"/>
                <a:ext cx="4958080" cy="8934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789305" y="3124835"/>
                <a:ext cx="338836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720</m:t>
                          </m:r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7200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05" y="3124835"/>
                <a:ext cx="3388360" cy="8934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920865" y="1023620"/>
                <a:ext cx="4077335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11200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11200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0865" y="1023620"/>
                <a:ext cx="4077335" cy="89344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703695" y="3099435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9600000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9600000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695" y="3099435"/>
                <a:ext cx="4958080" cy="89344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96545" y="5226050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solidFill>
                                <a:schemeClr val="tx1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800000</m:t>
                          </m:r>
                        </m:den>
                      </m:f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800000</m:t>
                      </m:r>
                      <m:r>
                        <a:rPr lang="en-US" altLang="zh-CN" sz="2800">
                          <a:solidFill>
                            <a:schemeClr val="tx1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solidFill>
                    <a:schemeClr val="tx1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45" y="5226050"/>
                <a:ext cx="4958080" cy="89344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516255" y="1915795"/>
            <a:ext cx="45186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560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千米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0865" y="2020570"/>
            <a:ext cx="41967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112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36395" y="2858770"/>
            <a:ext cx="1273175" cy="156845"/>
            <a:chOff x="1825" y="7056"/>
            <a:chExt cx="2005" cy="247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1478915" y="248094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619375" y="2480945"/>
            <a:ext cx="153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560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260715" y="2929890"/>
            <a:ext cx="1273175" cy="156845"/>
            <a:chOff x="1825" y="7056"/>
            <a:chExt cx="2005" cy="247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8103235" y="255206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243695" y="2552065"/>
            <a:ext cx="153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112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50240" y="4005580"/>
            <a:ext cx="40443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sz="2400" b="1">
                <a:solidFill>
                  <a:srgbClr val="FF0000"/>
                </a:solidFill>
                <a:sym typeface="+mn-ea"/>
              </a:rPr>
              <a:t>72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117715" y="4005580"/>
            <a:ext cx="43491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sz="2400" b="1">
                <a:solidFill>
                  <a:srgbClr val="FF0000"/>
                </a:solidFill>
                <a:sym typeface="+mn-ea"/>
              </a:rPr>
              <a:t>96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千米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725930" y="4897755"/>
            <a:ext cx="1273175" cy="156845"/>
            <a:chOff x="1825" y="7056"/>
            <a:chExt cx="2005" cy="247"/>
          </a:xfrm>
        </p:grpSpPr>
        <p:cxnSp>
          <p:nvCxnSpPr>
            <p:cNvPr id="47" name="直接连接符 46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" name="文本框 49"/>
          <p:cNvSpPr txBox="1"/>
          <p:nvPr/>
        </p:nvSpPr>
        <p:spPr>
          <a:xfrm>
            <a:off x="1568450" y="451993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708910" y="4519930"/>
            <a:ext cx="153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72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8382635" y="4897755"/>
            <a:ext cx="1273175" cy="156845"/>
            <a:chOff x="1825" y="7056"/>
            <a:chExt cx="2005" cy="247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8225155" y="451993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365615" y="4519930"/>
            <a:ext cx="153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96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725035" y="5959475"/>
            <a:ext cx="417957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FF0000"/>
                </a:solidFill>
                <a:sym typeface="+mn-ea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8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千米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9243695" y="6256655"/>
            <a:ext cx="1273175" cy="156845"/>
            <a:chOff x="1825" y="7056"/>
            <a:chExt cx="2005" cy="247"/>
          </a:xfrm>
        </p:grpSpPr>
        <p:cxnSp>
          <p:nvCxnSpPr>
            <p:cNvPr id="61" name="直接连接符 60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4" name="文本框 63"/>
          <p:cNvSpPr txBox="1"/>
          <p:nvPr/>
        </p:nvSpPr>
        <p:spPr>
          <a:xfrm>
            <a:off x="9086215" y="587883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0226675" y="5878830"/>
            <a:ext cx="1539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17500" y="956945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140" y="2296795"/>
            <a:ext cx="47936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5. 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下列比例尺中大小相等的是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108200" y="3672840"/>
            <a:ext cx="1273175" cy="156845"/>
            <a:chOff x="1825" y="7056"/>
            <a:chExt cx="2005" cy="247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1950720" y="329501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91180" y="329501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108200" y="5269230"/>
            <a:ext cx="1273175" cy="156845"/>
            <a:chOff x="1825" y="7056"/>
            <a:chExt cx="2005" cy="247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文本框 31"/>
          <p:cNvSpPr txBox="1"/>
          <p:nvPr/>
        </p:nvSpPr>
        <p:spPr>
          <a:xfrm>
            <a:off x="3091180" y="489140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001395" y="3362325"/>
            <a:ext cx="4883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01395" y="4919345"/>
            <a:ext cx="4565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635115" y="2355850"/>
            <a:ext cx="6934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AB</a:t>
            </a:r>
            <a:endParaRPr lang="en-US" altLang="zh-CN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71820" y="3295015"/>
            <a:ext cx="4610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676265" y="4946015"/>
            <a:ext cx="5048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696710" y="3356610"/>
            <a:ext cx="13798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1:8000</a:t>
            </a:r>
            <a:endParaRPr lang="en-US" altLang="zh-CN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5671820" y="4780915"/>
                <a:ext cx="353695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ea typeface="MS Mincho" charset="0"/>
                              <a:cs typeface="Cambria Math" panose="02040503050406030204" charset="0"/>
                            </a:rPr>
                            <m:t>8000000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820" y="4780915"/>
                <a:ext cx="3536950" cy="89344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939925" y="489140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64260" y="5706745"/>
            <a:ext cx="4475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8000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635115" y="4099560"/>
            <a:ext cx="4099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67765" y="4099560"/>
            <a:ext cx="4099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35115" y="5781675"/>
            <a:ext cx="46634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厘米代表实地距离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80000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14" grpId="0"/>
      <p:bldP spid="22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2990850" y="1402715"/>
            <a:ext cx="7190740" cy="737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如何通过比例尺从地图上计算实地距离？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8010" y="1479550"/>
            <a:ext cx="203581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Question</a:t>
            </a:r>
            <a:endParaRPr lang="en-US" alt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550670" y="2526665"/>
            <a:ext cx="98075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Step1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：计算两点在图上的距离（点中心与点中心的距离）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607820" y="3639185"/>
            <a:ext cx="1090549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Step2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：利用比例尺计算实地距离（实地距离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=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比例尺</a:t>
            </a:r>
            <a:r>
              <a:rPr lang="zh-CN" altLang="en-US" sz="2800" b="1">
                <a:latin typeface="Arial" panose="020B0604020202020204" pitchFamily="34" charset="0"/>
                <a:ea typeface="华文楷体" panose="02010600040101010101" charset="-122"/>
                <a:cs typeface="华文楷体" panose="02010600040101010101" charset="-122"/>
              </a:rPr>
              <a:t>×图上距离）</a:t>
            </a:r>
            <a:endParaRPr lang="zh-CN" altLang="en-US" sz="2800" b="1">
              <a:latin typeface="Arial" panose="020B0604020202020204" pitchFamily="34" charset="0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23" grpId="0"/>
      <p:bldP spid="23" grpId="1"/>
      <p:bldP spid="25" grpId="0"/>
      <p:bldP spid="25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17500" y="956945"/>
            <a:ext cx="43192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习题巩固（课本例题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P12</a:t>
            </a:r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）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22356" t="17884" r="5805" b="11466"/>
          <a:stretch>
            <a:fillRect/>
          </a:stretch>
        </p:blipFill>
        <p:spPr>
          <a:xfrm>
            <a:off x="1001395" y="1602105"/>
            <a:ext cx="8237220" cy="50634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17500" y="956945"/>
            <a:ext cx="43192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习题巩固（课本例题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P12</a:t>
            </a:r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）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rcRect l="22356" t="17884" r="5805" b="11466"/>
          <a:stretch>
            <a:fillRect/>
          </a:stretch>
        </p:blipFill>
        <p:spPr>
          <a:xfrm>
            <a:off x="1001395" y="1602105"/>
            <a:ext cx="8237220" cy="506349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045335" y="5326380"/>
            <a:ext cx="1397000" cy="4445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108700" y="252349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线段式</a:t>
            </a:r>
            <a:endParaRPr lang="zh-CN" altLang="en-US" sz="24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4812665" y="3204210"/>
                <a:ext cx="495808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20000</m:t>
                          </m:r>
                        </m:den>
                      </m:f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: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20000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665" y="3204210"/>
                <a:ext cx="4958080" cy="8934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8902065" y="3152140"/>
                <a:ext cx="3489325" cy="99758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 b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  <m:r>
                            <a:rPr lang="en-US" altLang="zh-CN" sz="2800" b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厘米</m:t>
                          </m:r>
                        </m:num>
                        <m:den>
                          <m:r>
                            <a:rPr lang="en-US" altLang="zh-CN" sz="2800" b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𝟐𝟎𝟎</m:t>
                          </m:r>
                          <m:r>
                            <a:rPr lang="en-US" altLang="zh-CN" sz="2800" b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米</m:t>
                          </m:r>
                        </m:den>
                      </m:f>
                      <m:r>
                        <a:rPr lang="en-US" altLang="zh-CN" sz="2800" b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𝟏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厘米</m:t>
                          </m:r>
                        </m:num>
                        <m:den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𝟐𝟎𝟎𝟎𝟎</m:t>
                          </m:r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厘米</m:t>
                          </m:r>
                        </m:den>
                      </m:f>
                    </m:oMath>
                  </m:oMathPara>
                </a14:m>
                <a:endParaRPr lang="en-US" altLang="zh-CN" sz="2800" b="1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2065" y="3152140"/>
                <a:ext cx="3489325" cy="99758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/>
          <p:cNvSpPr txBox="1"/>
          <p:nvPr/>
        </p:nvSpPr>
        <p:spPr>
          <a:xfrm>
            <a:off x="8256270" y="4387215"/>
            <a:ext cx="645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4.8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376920" y="4766310"/>
            <a:ext cx="10515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960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43245" y="5655945"/>
            <a:ext cx="6855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图上距离</a:t>
            </a:r>
            <a:r>
              <a:rPr lang="en-US" altLang="zh-CN" sz="2400" b="1">
                <a:solidFill>
                  <a:srgbClr val="C00000"/>
                </a:solidFill>
              </a:rPr>
              <a:t>1</a:t>
            </a:r>
            <a:r>
              <a:rPr lang="zh-CN" altLang="en-US" sz="2400" b="1">
                <a:solidFill>
                  <a:srgbClr val="C00000"/>
                </a:solidFill>
              </a:rPr>
              <a:t>厘米</a:t>
            </a:r>
            <a:r>
              <a:rPr lang="en-US" altLang="zh-CN" sz="2400" b="1">
                <a:solidFill>
                  <a:srgbClr val="C00000"/>
                </a:solidFill>
              </a:rPr>
              <a:t>     ————&gt;     </a:t>
            </a:r>
            <a:r>
              <a:rPr lang="zh-CN" altLang="en-US" sz="2400" b="1">
                <a:solidFill>
                  <a:srgbClr val="C00000"/>
                </a:solidFill>
              </a:rPr>
              <a:t>实地距离</a:t>
            </a:r>
            <a:r>
              <a:rPr lang="en-US" sz="2400" b="1">
                <a:solidFill>
                  <a:srgbClr val="C00000"/>
                </a:solidFill>
              </a:rPr>
              <a:t>200</a:t>
            </a:r>
            <a:r>
              <a:rPr lang="zh-CN" altLang="en-US" sz="2400" b="1">
                <a:solidFill>
                  <a:srgbClr val="C00000"/>
                </a:solidFill>
              </a:rPr>
              <a:t>米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643245" y="6205220"/>
            <a:ext cx="6690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图上距离</a:t>
            </a:r>
            <a:r>
              <a:rPr lang="en-US" altLang="zh-CN" sz="2400" b="1">
                <a:solidFill>
                  <a:srgbClr val="C00000"/>
                </a:solidFill>
              </a:rPr>
              <a:t>4.8</a:t>
            </a:r>
            <a:r>
              <a:rPr lang="zh-CN" altLang="en-US" sz="2400" b="1">
                <a:solidFill>
                  <a:srgbClr val="C00000"/>
                </a:solidFill>
              </a:rPr>
              <a:t>厘米</a:t>
            </a:r>
            <a:r>
              <a:rPr lang="en-US" altLang="zh-CN" sz="2400" b="1">
                <a:solidFill>
                  <a:srgbClr val="C00000"/>
                </a:solidFill>
              </a:rPr>
              <a:t>  ————&gt;     </a:t>
            </a:r>
            <a:r>
              <a:rPr lang="zh-CN" altLang="en-US" sz="2400" b="1">
                <a:solidFill>
                  <a:srgbClr val="C00000"/>
                </a:solidFill>
              </a:rPr>
              <a:t>实地距离</a:t>
            </a:r>
            <a:r>
              <a:rPr lang="en-US" sz="2400" b="1">
                <a:solidFill>
                  <a:srgbClr val="C00000"/>
                </a:solidFill>
              </a:rPr>
              <a:t>960</a:t>
            </a:r>
            <a:r>
              <a:rPr lang="zh-CN" altLang="en-US" sz="2400" b="1">
                <a:solidFill>
                  <a:srgbClr val="C00000"/>
                </a:solidFill>
              </a:rPr>
              <a:t>米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36435" y="5198745"/>
            <a:ext cx="4296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列式计算：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4.8 × 200 = 960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824480" y="2348865"/>
            <a:ext cx="2555240" cy="22669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3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12520" y="149860"/>
            <a:ext cx="5545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？日常生活中什么时候会用到地图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537845" y="1113790"/>
            <a:ext cx="4627880" cy="4416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C:/Users/deng/AppData/Local/Temp/picturecompress_20210824125403/output_1.jpgoutput_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695" y="855980"/>
            <a:ext cx="3786505" cy="2839720"/>
          </a:xfrm>
          <a:prstGeom prst="rect">
            <a:avLst/>
          </a:prstGeom>
        </p:spPr>
      </p:pic>
      <p:pic>
        <p:nvPicPr>
          <p:cNvPr id="7" name="图片 6" descr="C:/Users/deng/AppData/Local/Temp/picturecompress_20210824125439/output_1.jpgoutput_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695" y="4041775"/>
            <a:ext cx="3754755" cy="28162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5645" y="5848985"/>
            <a:ext cx="5161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外出旅游，选择线路，寻找景点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sp>
        <p:nvSpPr>
          <p:cNvPr id="8" name="文本框 7"/>
          <p:cNvSpPr txBox="1"/>
          <p:nvPr/>
        </p:nvSpPr>
        <p:spPr>
          <a:xfrm>
            <a:off x="1260475" y="1103630"/>
            <a:ext cx="167068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zh-CN" sz="2800" b="1">
                <a:latin typeface="方正舒体" panose="02010601030101010101" charset="-122"/>
                <a:ea typeface="方正舒体" panose="02010601030101010101" charset="-122"/>
              </a:rPr>
              <a:t>地图册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P7</a:t>
            </a:r>
            <a:endParaRPr lang="en-US" altLang="zh-CN" sz="2800" b="1">
              <a:latin typeface="方正舒体" panose="02010601030101010101" charset="-122"/>
              <a:ea typeface="方正舒体" panose="0201060103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日本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37480" y="1103630"/>
            <a:ext cx="187515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zh-CN" sz="2800" b="1">
                <a:latin typeface="方正舒体" panose="02010601030101010101" charset="-122"/>
                <a:ea typeface="方正舒体" panose="02010601030101010101" charset="-122"/>
              </a:rPr>
              <a:t>地图册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P28</a:t>
            </a:r>
            <a:endParaRPr lang="en-US" altLang="zh-CN" sz="2800" b="1">
              <a:latin typeface="方正舒体" panose="02010601030101010101" charset="-122"/>
              <a:ea typeface="方正舒体" panose="0201060103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巴西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313545" y="1025525"/>
            <a:ext cx="181673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zh-CN" sz="2800" b="1">
                <a:latin typeface="方正舒体" panose="02010601030101010101" charset="-122"/>
                <a:ea typeface="方正舒体" panose="02010601030101010101" charset="-122"/>
              </a:rPr>
              <a:t>地图册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P21</a:t>
            </a:r>
            <a:endParaRPr lang="en-US" altLang="zh-CN" sz="2800" b="1">
              <a:latin typeface="方正舒体" panose="02010601030101010101" charset="-122"/>
              <a:ea typeface="方正舒体" panose="0201060103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意大利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49910" y="3305175"/>
            <a:ext cx="1273175" cy="156845"/>
            <a:chOff x="1825" y="7056"/>
            <a:chExt cx="2005" cy="247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392430" y="292735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32890" y="292735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112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823085" y="3303905"/>
            <a:ext cx="1273175" cy="156845"/>
            <a:chOff x="1825" y="7056"/>
            <a:chExt cx="2005" cy="247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2827655" y="2927350"/>
            <a:ext cx="154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224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504761" y="4024884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11200000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61" y="4024884"/>
                <a:ext cx="2636520" cy="893445"/>
              </a:xfrm>
              <a:prstGeom prst="rect">
                <a:avLst/>
              </a:prstGeom>
              <a:blipFill rotWithShape="1">
                <a:blip r:embed="rId1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4592955" y="3306445"/>
            <a:ext cx="1273175" cy="156845"/>
            <a:chOff x="1825" y="7056"/>
            <a:chExt cx="2005" cy="24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435475" y="292862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75935" y="292862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360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866130" y="3305175"/>
            <a:ext cx="1273175" cy="156845"/>
            <a:chOff x="1825" y="7056"/>
            <a:chExt cx="2005" cy="247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6870700" y="2928620"/>
            <a:ext cx="154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720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4636706" y="4024884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360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06" y="4024884"/>
                <a:ext cx="2636520" cy="893445"/>
              </a:xfrm>
              <a:prstGeom prst="rect">
                <a:avLst/>
              </a:prstGeom>
              <a:blipFill rotWithShape="1">
                <a:blip r:embed="rId2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8548370" y="3307715"/>
            <a:ext cx="1273175" cy="156845"/>
            <a:chOff x="1825" y="7056"/>
            <a:chExt cx="2005" cy="24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8390890" y="292989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531350" y="292989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9821545" y="3306445"/>
            <a:ext cx="1273175" cy="156845"/>
            <a:chOff x="1825" y="7056"/>
            <a:chExt cx="2005" cy="247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文本框 50"/>
          <p:cNvSpPr txBox="1"/>
          <p:nvPr/>
        </p:nvSpPr>
        <p:spPr>
          <a:xfrm>
            <a:off x="10826115" y="2927350"/>
            <a:ext cx="154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160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8609901" y="4024884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80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1" y="4024884"/>
                <a:ext cx="2636520" cy="893445"/>
              </a:xfrm>
              <a:prstGeom prst="rect">
                <a:avLst/>
              </a:prstGeom>
              <a:blipFill rotWithShape="1">
                <a:blip r:embed="rId3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6856" y="25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463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358140" y="1086485"/>
            <a:ext cx="66179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latin typeface="方正舒体" panose="02010601030101010101" charset="-122"/>
                <a:ea typeface="方正舒体" panose="02010601030101010101" charset="-122"/>
              </a:rPr>
              <a:t>翻开地图册，计算两个城市间的直线距离</a:t>
            </a:r>
            <a:endParaRPr lang="zh-CN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18945" y="1874520"/>
            <a:ext cx="5708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P7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07335" y="1739265"/>
            <a:ext cx="63023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大阪与东京在地图上的距离是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                  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实际距离列式计算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9090" y="3510915"/>
            <a:ext cx="758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P28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4485" y="3375660"/>
            <a:ext cx="739203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里约热内卢与福塔莱萨在地图上的距离是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                              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实际距离列式计算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9090" y="5147310"/>
            <a:ext cx="758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P21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64485" y="5012055"/>
            <a:ext cx="630237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罗马与米兰在地图上的距离是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                      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实际距离列式计算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76110" y="1818005"/>
            <a:ext cx="12553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3.5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厘米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60310" y="2395855"/>
            <a:ext cx="28467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3.5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112=392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659495" y="3428365"/>
            <a:ext cx="9804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厘米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756015" y="3971290"/>
            <a:ext cx="27597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360=2160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64070" y="5012055"/>
            <a:ext cx="9804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厘米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82865" y="5646420"/>
            <a:ext cx="23837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×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80=</a:t>
            </a:r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480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1645" y="2461260"/>
            <a:ext cx="3975735" cy="534035"/>
            <a:chOff x="727" y="3876"/>
            <a:chExt cx="6261" cy="841"/>
          </a:xfrm>
        </p:grpSpPr>
        <p:grpSp>
          <p:nvGrpSpPr>
            <p:cNvPr id="36" name="组合 35"/>
            <p:cNvGrpSpPr/>
            <p:nvPr/>
          </p:nvGrpSpPr>
          <p:grpSpPr>
            <a:xfrm>
              <a:off x="975" y="4471"/>
              <a:ext cx="2005" cy="247"/>
              <a:chOff x="1825" y="7056"/>
              <a:chExt cx="2005" cy="247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1825" y="7303"/>
                <a:ext cx="2005" cy="0"/>
              </a:xfrm>
              <a:prstGeom prst="line">
                <a:avLst/>
              </a:prstGeom>
              <a:ln w="25400" cap="sq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825" y="7056"/>
                <a:ext cx="0" cy="24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>
              <a:xfrm>
                <a:off x="3830" y="7056"/>
                <a:ext cx="0" cy="24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0" name="文本框 39"/>
            <p:cNvSpPr txBox="1"/>
            <p:nvPr/>
          </p:nvSpPr>
          <p:spPr>
            <a:xfrm>
              <a:off x="727" y="3876"/>
              <a:ext cx="52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endParaRPr lang="en-US" altLang="zh-CN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523" y="3876"/>
              <a:ext cx="203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112</a:t>
              </a:r>
              <a:endParaRPr lang="en-US" altLang="zh-CN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2980" y="4469"/>
              <a:ext cx="2005" cy="247"/>
              <a:chOff x="1825" y="7056"/>
              <a:chExt cx="2005" cy="247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1825" y="7303"/>
                <a:ext cx="2005" cy="0"/>
              </a:xfrm>
              <a:prstGeom prst="line">
                <a:avLst/>
              </a:prstGeom>
              <a:ln w="25400" cap="sq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3830" y="7056"/>
                <a:ext cx="0" cy="24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7" name="文本框 46"/>
            <p:cNvSpPr txBox="1"/>
            <p:nvPr/>
          </p:nvSpPr>
          <p:spPr>
            <a:xfrm>
              <a:off x="4562" y="3876"/>
              <a:ext cx="242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224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千米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61645" y="4175760"/>
            <a:ext cx="3975735" cy="534035"/>
            <a:chOff x="727" y="6576"/>
            <a:chExt cx="6261" cy="841"/>
          </a:xfrm>
        </p:grpSpPr>
        <p:grpSp>
          <p:nvGrpSpPr>
            <p:cNvPr id="14" name="组合 13"/>
            <p:cNvGrpSpPr/>
            <p:nvPr/>
          </p:nvGrpSpPr>
          <p:grpSpPr>
            <a:xfrm>
              <a:off x="975" y="7171"/>
              <a:ext cx="2005" cy="247"/>
              <a:chOff x="1825" y="7056"/>
              <a:chExt cx="2005" cy="247"/>
            </a:xfrm>
          </p:grpSpPr>
          <p:cxnSp>
            <p:nvCxnSpPr>
              <p:cNvPr id="21" name="直接连接符 20"/>
              <p:cNvCxnSpPr/>
              <p:nvPr/>
            </p:nvCxnSpPr>
            <p:spPr>
              <a:xfrm>
                <a:off x="1825" y="7303"/>
                <a:ext cx="2005" cy="0"/>
              </a:xfrm>
              <a:prstGeom prst="line">
                <a:avLst/>
              </a:prstGeom>
              <a:ln w="25400" cap="sq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825" y="7056"/>
                <a:ext cx="0" cy="24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3830" y="7056"/>
                <a:ext cx="0" cy="24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文本框 24"/>
            <p:cNvSpPr txBox="1"/>
            <p:nvPr/>
          </p:nvSpPr>
          <p:spPr>
            <a:xfrm>
              <a:off x="727" y="6576"/>
              <a:ext cx="52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endParaRPr lang="en-US" altLang="zh-CN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523" y="6576"/>
              <a:ext cx="203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360</a:t>
              </a:r>
              <a:endParaRPr lang="en-US" altLang="zh-CN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2980" y="7169"/>
              <a:ext cx="2005" cy="247"/>
              <a:chOff x="1825" y="7056"/>
              <a:chExt cx="2005" cy="247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1825" y="7303"/>
                <a:ext cx="2005" cy="0"/>
              </a:xfrm>
              <a:prstGeom prst="line">
                <a:avLst/>
              </a:prstGeom>
              <a:ln w="25400" cap="sq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>
                <a:off x="3830" y="7056"/>
                <a:ext cx="0" cy="24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/>
            <p:cNvSpPr txBox="1"/>
            <p:nvPr/>
          </p:nvSpPr>
          <p:spPr>
            <a:xfrm>
              <a:off x="4562" y="6576"/>
              <a:ext cx="242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720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千米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73100" y="5730875"/>
            <a:ext cx="3975735" cy="536575"/>
            <a:chOff x="1060" y="9025"/>
            <a:chExt cx="6261" cy="845"/>
          </a:xfrm>
        </p:grpSpPr>
        <p:grpSp>
          <p:nvGrpSpPr>
            <p:cNvPr id="32" name="组合 31"/>
            <p:cNvGrpSpPr/>
            <p:nvPr/>
          </p:nvGrpSpPr>
          <p:grpSpPr>
            <a:xfrm>
              <a:off x="1308" y="9624"/>
              <a:ext cx="2005" cy="247"/>
              <a:chOff x="1825" y="7056"/>
              <a:chExt cx="2005" cy="247"/>
            </a:xfrm>
          </p:grpSpPr>
          <p:cxnSp>
            <p:nvCxnSpPr>
              <p:cNvPr id="33" name="直接连接符 32"/>
              <p:cNvCxnSpPr/>
              <p:nvPr/>
            </p:nvCxnSpPr>
            <p:spPr>
              <a:xfrm>
                <a:off x="1825" y="7303"/>
                <a:ext cx="2005" cy="0"/>
              </a:xfrm>
              <a:prstGeom prst="line">
                <a:avLst/>
              </a:prstGeom>
              <a:ln w="25400" cap="sq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>
                <a:off x="1825" y="7056"/>
                <a:ext cx="0" cy="24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>
                <a:off x="3830" y="7056"/>
                <a:ext cx="0" cy="24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4" name="文本框 43"/>
            <p:cNvSpPr txBox="1"/>
            <p:nvPr/>
          </p:nvSpPr>
          <p:spPr>
            <a:xfrm>
              <a:off x="1060" y="9029"/>
              <a:ext cx="52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0</a:t>
              </a:r>
              <a:endParaRPr lang="en-US" altLang="zh-CN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856" y="9029"/>
              <a:ext cx="203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80</a:t>
              </a:r>
              <a:endParaRPr lang="en-US" altLang="zh-CN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3313" y="9622"/>
              <a:ext cx="2005" cy="247"/>
              <a:chOff x="1825" y="7056"/>
              <a:chExt cx="2005" cy="247"/>
            </a:xfrm>
          </p:grpSpPr>
          <p:cxnSp>
            <p:nvCxnSpPr>
              <p:cNvPr id="49" name="直接连接符 48"/>
              <p:cNvCxnSpPr/>
              <p:nvPr/>
            </p:nvCxnSpPr>
            <p:spPr>
              <a:xfrm>
                <a:off x="1825" y="7303"/>
                <a:ext cx="2005" cy="0"/>
              </a:xfrm>
              <a:prstGeom prst="line">
                <a:avLst/>
              </a:prstGeom>
              <a:ln w="25400" cap="sq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>
              <a:xfrm>
                <a:off x="3830" y="7056"/>
                <a:ext cx="0" cy="247"/>
              </a:xfrm>
              <a:prstGeom prst="line">
                <a:avLst/>
              </a:prstGeom>
              <a:ln w="254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文本框 50"/>
            <p:cNvSpPr txBox="1"/>
            <p:nvPr/>
          </p:nvSpPr>
          <p:spPr>
            <a:xfrm>
              <a:off x="4895" y="9025"/>
              <a:ext cx="2427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 b="1">
                  <a:latin typeface="微软雅黑" panose="020B0503020204020204" charset="-122"/>
                  <a:ea typeface="微软雅黑" panose="020B0503020204020204" charset="-122"/>
                </a:rPr>
                <a:t>160</a:t>
              </a:r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千米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2" grpId="0"/>
      <p:bldP spid="17" grpId="0"/>
      <p:bldP spid="7" grpId="0"/>
      <p:bldP spid="8" grpId="0"/>
      <p:bldP spid="18" grpId="0"/>
      <p:bldP spid="20" grpId="0"/>
      <p:bldP spid="9" grpId="0"/>
      <p:bldP spid="10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sp>
        <p:nvSpPr>
          <p:cNvPr id="7" name="文本框 6"/>
          <p:cNvSpPr txBox="1"/>
          <p:nvPr/>
        </p:nvSpPr>
        <p:spPr>
          <a:xfrm>
            <a:off x="7478395" y="2540"/>
            <a:ext cx="4686300" cy="7372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不同地图的比例尺是不同的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2695" y="819785"/>
            <a:ext cx="167068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>
              <a:lnSpc>
                <a:spcPct val="150000"/>
              </a:lnSpc>
            </a:pPr>
            <a:r>
              <a:rPr lang="zh-CN" sz="2800" b="1">
                <a:latin typeface="方正舒体" panose="02010601030101010101" charset="-122"/>
                <a:ea typeface="方正舒体" panose="02010601030101010101" charset="-122"/>
              </a:rPr>
              <a:t>地图册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P7</a:t>
            </a:r>
            <a:endParaRPr lang="en-US" altLang="zh-CN" sz="2800" b="1">
              <a:latin typeface="方正舒体" panose="02010601030101010101" charset="-122"/>
              <a:ea typeface="方正舒体" panose="0201060103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日本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918075" y="819785"/>
            <a:ext cx="23552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sz="2800" b="1">
                <a:latin typeface="方正舒体" panose="02010601030101010101" charset="-122"/>
                <a:ea typeface="方正舒体" panose="02010601030101010101" charset="-122"/>
                <a:sym typeface="+mn-ea"/>
              </a:rPr>
              <a:t>地图册</a:t>
            </a:r>
            <a:r>
              <a:rPr lang="zh-CN" sz="2800" b="1">
                <a:latin typeface="方正舒体" panose="02010601030101010101" charset="-122"/>
                <a:ea typeface="方正舒体" panose="02010601030101010101" charset="-122"/>
                <a:sym typeface="+mn-ea"/>
              </a:rPr>
              <a:t>P28</a:t>
            </a:r>
            <a:endParaRPr lang="zh-CN" sz="2800" b="1">
              <a:latin typeface="方正舒体" panose="02010601030101010101" charset="-122"/>
              <a:ea typeface="方正舒体" panose="02010601030101010101" charset="-122"/>
              <a:sym typeface="+mn-ea"/>
            </a:endParaRP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sz="2800" b="1">
                <a:latin typeface="方正舒体" panose="02010601030101010101" charset="-122"/>
                <a:ea typeface="方正舒体" panose="02010601030101010101" charset="-122"/>
                <a:sym typeface="+mn-ea"/>
              </a:rPr>
              <a:t>巴西</a:t>
            </a:r>
            <a:endParaRPr lang="zh-CN" sz="2800" b="1">
              <a:latin typeface="方正舒体" panose="02010601030101010101" charset="-122"/>
              <a:ea typeface="方正舒体" panose="02010601030101010101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47810" y="819785"/>
            <a:ext cx="228028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sz="2800" b="1">
                <a:latin typeface="方正舒体" panose="02010601030101010101" charset="-122"/>
                <a:ea typeface="方正舒体" panose="02010601030101010101" charset="-122"/>
                <a:sym typeface="+mn-ea"/>
              </a:rPr>
              <a:t>地图册</a:t>
            </a:r>
            <a:r>
              <a:rPr lang="zh-CN" sz="2800" b="1">
                <a:latin typeface="方正舒体" panose="02010601030101010101" charset="-122"/>
                <a:ea typeface="方正舒体" panose="02010601030101010101" charset="-122"/>
                <a:sym typeface="+mn-ea"/>
              </a:rPr>
              <a:t>P21</a:t>
            </a:r>
            <a:endParaRPr lang="zh-CN" sz="2800" b="1">
              <a:latin typeface="方正舒体" panose="02010601030101010101" charset="-122"/>
              <a:ea typeface="方正舒体" panose="02010601030101010101" charset="-122"/>
              <a:sym typeface="+mn-ea"/>
            </a:endParaRPr>
          </a:p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sz="2800" b="1">
                <a:latin typeface="方正舒体" panose="02010601030101010101" charset="-122"/>
                <a:ea typeface="方正舒体" panose="02010601030101010101" charset="-122"/>
                <a:sym typeface="+mn-ea"/>
              </a:rPr>
              <a:t>意大利</a:t>
            </a:r>
            <a:endParaRPr lang="zh-CN" sz="2800" b="1">
              <a:latin typeface="方正舒体" panose="02010601030101010101" charset="-122"/>
              <a:ea typeface="方正舒体" panose="02010601030101010101" charset="-122"/>
              <a:sym typeface="+mn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49910" y="2922270"/>
            <a:ext cx="1273175" cy="156845"/>
            <a:chOff x="1825" y="7056"/>
            <a:chExt cx="2005" cy="247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392430" y="254444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32890" y="254444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112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823085" y="2921000"/>
            <a:ext cx="1273175" cy="156845"/>
            <a:chOff x="1825" y="7056"/>
            <a:chExt cx="2005" cy="247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2827655" y="2544445"/>
            <a:ext cx="154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224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/>
              <p:cNvSpPr txBox="1"/>
              <p:nvPr/>
            </p:nvSpPr>
            <p:spPr>
              <a:xfrm>
                <a:off x="504761" y="3641979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11200000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61" y="3641979"/>
                <a:ext cx="2636520" cy="893445"/>
              </a:xfrm>
              <a:prstGeom prst="rect">
                <a:avLst/>
              </a:prstGeom>
              <a:blipFill rotWithShape="1">
                <a:blip r:embed="rId1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4592955" y="2923540"/>
            <a:ext cx="1273175" cy="156845"/>
            <a:chOff x="1825" y="7056"/>
            <a:chExt cx="2005" cy="247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文本框 24"/>
          <p:cNvSpPr txBox="1"/>
          <p:nvPr/>
        </p:nvSpPr>
        <p:spPr>
          <a:xfrm>
            <a:off x="4435475" y="254571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575935" y="254571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360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5866130" y="2922270"/>
            <a:ext cx="1273175" cy="156845"/>
            <a:chOff x="1825" y="7056"/>
            <a:chExt cx="2005" cy="247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6870700" y="2545715"/>
            <a:ext cx="154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720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4636706" y="3641979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360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06" y="3641979"/>
                <a:ext cx="2636520" cy="893445"/>
              </a:xfrm>
              <a:prstGeom prst="rect">
                <a:avLst/>
              </a:prstGeom>
              <a:blipFill rotWithShape="1">
                <a:blip r:embed="rId2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8548370" y="2924810"/>
            <a:ext cx="1273175" cy="156845"/>
            <a:chOff x="1825" y="7056"/>
            <a:chExt cx="2005" cy="247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" name="文本框 43"/>
          <p:cNvSpPr txBox="1"/>
          <p:nvPr/>
        </p:nvSpPr>
        <p:spPr>
          <a:xfrm>
            <a:off x="8390890" y="254698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531350" y="254698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80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9821545" y="2923540"/>
            <a:ext cx="1273175" cy="156845"/>
            <a:chOff x="1825" y="7056"/>
            <a:chExt cx="2005" cy="247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文本框 50"/>
          <p:cNvSpPr txBox="1"/>
          <p:nvPr/>
        </p:nvSpPr>
        <p:spPr>
          <a:xfrm>
            <a:off x="10826115" y="2546985"/>
            <a:ext cx="154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160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文本框 51"/>
              <p:cNvSpPr txBox="1"/>
              <p:nvPr/>
            </p:nvSpPr>
            <p:spPr>
              <a:xfrm>
                <a:off x="8609901" y="3641979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80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901" y="3641979"/>
                <a:ext cx="2636520" cy="893445"/>
              </a:xfrm>
              <a:prstGeom prst="rect">
                <a:avLst/>
              </a:prstGeom>
              <a:blipFill rotWithShape="1">
                <a:blip r:embed="rId3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文本框 52"/>
          <p:cNvSpPr txBox="1"/>
          <p:nvPr/>
        </p:nvSpPr>
        <p:spPr>
          <a:xfrm>
            <a:off x="137795" y="4930775"/>
            <a:ext cx="5116830" cy="17532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方法：</a:t>
            </a:r>
            <a:endParaRPr lang="zh-CN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1. 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将比例尺转化为数字式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2. 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分子为</a:t>
            </a:r>
            <a:r>
              <a:rPr lang="en-US" altLang="zh-CN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，分母越小，比例尺越大。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311140" y="5266690"/>
            <a:ext cx="6853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800" b="1">
                <a:solidFill>
                  <a:srgbClr val="FF0000"/>
                </a:solidFill>
                <a:latin typeface="+mn-ea"/>
              </a:rPr>
              <a:t>在这三幅地图中，哪幅地图的比例尺最大？</a:t>
            </a:r>
            <a:endParaRPr lang="zh-CN" sz="28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961370" y="3839845"/>
            <a:ext cx="7924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最大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139305" y="3912235"/>
            <a:ext cx="792480" cy="46037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最小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4" grpId="0"/>
      <p:bldP spid="53" grpId="0" animBg="1"/>
      <p:bldP spid="55" grpId="0" bldLvl="0" animBg="1"/>
      <p:bldP spid="56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pic>
        <p:nvPicPr>
          <p:cNvPr id="5" name="图片 4" descr="C:/Users/deng/AppData/Local/Temp/picturecompress_20210824152208/output_1.pngoutput_1"/>
          <p:cNvPicPr>
            <a:picLocks noChangeAspect="1"/>
          </p:cNvPicPr>
          <p:nvPr/>
        </p:nvPicPr>
        <p:blipFill>
          <a:blip r:embed="rId1"/>
          <a:srcRect l="39524" t="20570" r="1019" b="6192"/>
          <a:stretch>
            <a:fillRect/>
          </a:stretch>
        </p:blipFill>
        <p:spPr>
          <a:xfrm>
            <a:off x="180340" y="1047115"/>
            <a:ext cx="6722745" cy="5175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42200" y="0"/>
            <a:ext cx="4686300" cy="7372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不同地图的比例尺是不同的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085" y="1099185"/>
            <a:ext cx="52247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Question1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将这四幅地图比例尺从小到大排序。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8117776" y="2199259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1250000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776" y="2199259"/>
                <a:ext cx="2636520" cy="893445"/>
              </a:xfrm>
              <a:prstGeom prst="rect">
                <a:avLst/>
              </a:prstGeom>
              <a:blipFill rotWithShape="1">
                <a:blip r:embed="rId2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117776" y="3240659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300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776" y="3240659"/>
                <a:ext cx="2636520" cy="893445"/>
              </a:xfrm>
              <a:prstGeom prst="rect">
                <a:avLst/>
              </a:prstGeom>
              <a:blipFill rotWithShape="1">
                <a:blip r:embed="rId3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8056181" y="4207129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1500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6181" y="4207129"/>
                <a:ext cx="2636520" cy="893445"/>
              </a:xfrm>
              <a:prstGeom prst="rect">
                <a:avLst/>
              </a:prstGeom>
              <a:blipFill rotWithShape="1">
                <a:blip r:embed="rId4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117776" y="5223764"/>
                <a:ext cx="2636520" cy="893445"/>
              </a:xfrm>
              <a:prstGeom prst="rect">
                <a:avLst/>
              </a:prstGeom>
              <a:noFill/>
              <a:ln>
                <a:noFill/>
                <a:prstDash val="sysDash"/>
              </a:ln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40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</m:t>
                          </m:r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00000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776" y="5223764"/>
                <a:ext cx="2636520" cy="893445"/>
              </a:xfrm>
              <a:prstGeom prst="rect">
                <a:avLst/>
              </a:prstGeom>
              <a:blipFill rotWithShape="1">
                <a:blip r:embed="rId5"/>
                <a:stretch>
                  <a:fillRect l="-22" t="-28" r="22" b="28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10507345" y="5515610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①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507345" y="443674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②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07345" y="3357880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③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507345" y="235394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④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48305" y="6320155"/>
            <a:ext cx="871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想一想，哪一种地图可以一次性看到这四个比例尺大小的地图？</a:t>
            </a:r>
            <a:endParaRPr lang="zh-CN" altLang="en-US" sz="2400" b="1"/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pic>
        <p:nvPicPr>
          <p:cNvPr id="5" name="图片 4" descr="C:/Users/deng/AppData/Local/Temp/picturecompress_20210824152208/output_1.pngoutput_1"/>
          <p:cNvPicPr>
            <a:picLocks noChangeAspect="1"/>
          </p:cNvPicPr>
          <p:nvPr/>
        </p:nvPicPr>
        <p:blipFill>
          <a:blip r:embed="rId1"/>
          <a:srcRect l="39524" t="20570" r="1019" b="6192"/>
          <a:stretch>
            <a:fillRect/>
          </a:stretch>
        </p:blipFill>
        <p:spPr>
          <a:xfrm>
            <a:off x="180340" y="1047115"/>
            <a:ext cx="6722745" cy="5175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42200" y="0"/>
            <a:ext cx="4686300" cy="7372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不同地图的比例尺是不同的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03720" y="1545590"/>
            <a:ext cx="52247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Question2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将这四幅地图所显示的实地范围从小到大排序。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42200" y="737235"/>
            <a:ext cx="4686300" cy="737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它所反映的内容是否相同？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03720" y="3298825"/>
            <a:ext cx="54787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《浦东新区》</a:t>
            </a:r>
            <a:r>
              <a:rPr lang="en-US" altLang="zh-CN" sz="2400" b="1"/>
              <a:t>——</a:t>
            </a:r>
            <a:endParaRPr lang="zh-CN" altLang="en-US" sz="2400" b="1"/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《浦东新区在上海市的位置》</a:t>
            </a:r>
            <a:r>
              <a:rPr lang="en-US" altLang="zh-CN" sz="2400" b="1"/>
              <a:t>——</a:t>
            </a:r>
            <a:endParaRPr lang="en-US" altLang="zh-CN" sz="2400" b="1"/>
          </a:p>
          <a:p>
            <a:pPr fontAlgn="auto">
              <a:lnSpc>
                <a:spcPct val="150000"/>
              </a:lnSpc>
            </a:pPr>
            <a:endParaRPr lang="en-US" altLang="zh-CN" sz="2400" b="1"/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《上海市在中国的位置》</a:t>
            </a:r>
            <a:r>
              <a:rPr lang="en-US" altLang="zh-CN" sz="2400" b="1"/>
              <a:t>——</a:t>
            </a:r>
            <a:endParaRPr lang="en-US" altLang="zh-CN" sz="2400" b="1"/>
          </a:p>
          <a:p>
            <a:pPr fontAlgn="auto">
              <a:lnSpc>
                <a:spcPct val="150000"/>
              </a:lnSpc>
            </a:pPr>
            <a:endParaRPr lang="zh-CN" altLang="en-US" sz="2400" b="1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《中国在世界的位置》</a:t>
            </a:r>
            <a:r>
              <a:rPr lang="en-US" altLang="zh-CN" sz="2400" b="1"/>
              <a:t>——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521825" y="3426460"/>
            <a:ext cx="14554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400" b="1">
                <a:solidFill>
                  <a:srgbClr val="FF0000"/>
                </a:solidFill>
                <a:latin typeface="+mn-ea"/>
              </a:rPr>
              <a:t>上海市</a:t>
            </a:r>
            <a:endParaRPr lang="zh-CN" sz="2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33285" y="4520565"/>
            <a:ext cx="21786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400" b="1">
                <a:solidFill>
                  <a:srgbClr val="FF0000"/>
                </a:solidFill>
                <a:latin typeface="+mn-ea"/>
              </a:rPr>
              <a:t>长三角地区</a:t>
            </a:r>
            <a:endParaRPr lang="zh-CN" sz="2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33285" y="5600700"/>
            <a:ext cx="1969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400" b="1">
                <a:solidFill>
                  <a:srgbClr val="FF0000"/>
                </a:solidFill>
                <a:latin typeface="+mn-ea"/>
              </a:rPr>
              <a:t>半个亚洲</a:t>
            </a:r>
            <a:endParaRPr lang="zh-CN" sz="2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08005" y="6191885"/>
            <a:ext cx="1367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400" b="1">
                <a:solidFill>
                  <a:srgbClr val="FF0000"/>
                </a:solidFill>
                <a:latin typeface="+mn-ea"/>
              </a:rPr>
              <a:t>全世界</a:t>
            </a:r>
            <a:endParaRPr lang="zh-CN" sz="2400" b="1">
              <a:solidFill>
                <a:srgbClr val="FF0000"/>
              </a:solidFill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4" grpId="0"/>
      <p:bldP spid="4" grpId="0"/>
      <p:bldP spid="8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pic>
        <p:nvPicPr>
          <p:cNvPr id="5" name="图片 4" descr="C:/Users/deng/AppData/Local/Temp/picturecompress_20210824152208/output_1.pngoutput_1"/>
          <p:cNvPicPr>
            <a:picLocks noChangeAspect="1"/>
          </p:cNvPicPr>
          <p:nvPr/>
        </p:nvPicPr>
        <p:blipFill>
          <a:blip r:embed="rId1"/>
          <a:srcRect l="39524" t="20570" r="1019" b="6192"/>
          <a:stretch>
            <a:fillRect/>
          </a:stretch>
        </p:blipFill>
        <p:spPr>
          <a:xfrm>
            <a:off x="180340" y="1047115"/>
            <a:ext cx="6722745" cy="5175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42200" y="0"/>
            <a:ext cx="4686300" cy="7372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不同地图的比例尺是不同的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42200" y="737235"/>
            <a:ext cx="4686300" cy="737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它所反映的内容是否相同？</a:t>
            </a:r>
            <a:endParaRPr lang="zh-CN" altLang="en-US" sz="28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67220" y="1474470"/>
            <a:ext cx="52247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Question3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将这四幅地图所显示的浦东新区详略程度从小到大排序。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67220" y="3227705"/>
            <a:ext cx="51612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《浦东新区》</a:t>
            </a:r>
            <a:r>
              <a:rPr lang="en-US" altLang="zh-CN" sz="2400" b="1"/>
              <a:t>——</a:t>
            </a:r>
            <a:endParaRPr lang="en-US" altLang="zh-CN" sz="2400" b="1"/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《浦东新区在上海市的位置》</a:t>
            </a:r>
            <a:r>
              <a:rPr lang="en-US" altLang="zh-CN" sz="2400" b="1"/>
              <a:t>——</a:t>
            </a:r>
            <a:endParaRPr lang="en-US" altLang="zh-CN" sz="2400" b="1"/>
          </a:p>
          <a:p>
            <a:pPr fontAlgn="auto">
              <a:lnSpc>
                <a:spcPct val="150000"/>
              </a:lnSpc>
            </a:pPr>
            <a:endParaRPr lang="en-US" altLang="zh-CN" sz="2400" b="1"/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《上海市在中国的位置》</a:t>
            </a:r>
            <a:r>
              <a:rPr lang="en-US" altLang="zh-CN" sz="2400" b="1"/>
              <a:t>——</a:t>
            </a:r>
            <a:endParaRPr lang="en-US" altLang="zh-CN" sz="2400" b="1"/>
          </a:p>
          <a:p>
            <a:pPr fontAlgn="auto">
              <a:lnSpc>
                <a:spcPct val="150000"/>
              </a:lnSpc>
            </a:pPr>
            <a:endParaRPr lang="zh-CN" altLang="en-US" sz="2400" b="1"/>
          </a:p>
          <a:p>
            <a:pPr fontAlgn="auto">
              <a:lnSpc>
                <a:spcPct val="150000"/>
              </a:lnSpc>
            </a:pPr>
            <a:r>
              <a:rPr lang="zh-CN" altLang="en-US" sz="2400" b="1"/>
              <a:t>《中国在世界的位置》</a:t>
            </a:r>
            <a:r>
              <a:rPr lang="en-US" altLang="zh-CN" sz="2400" b="1"/>
              <a:t>——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744075" y="3007360"/>
            <a:ext cx="24479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400" b="1">
                <a:solidFill>
                  <a:srgbClr val="FF0000"/>
                </a:solidFill>
                <a:latin typeface="+mn-ea"/>
              </a:rPr>
              <a:t>包含道路信息的浦东新区</a:t>
            </a:r>
            <a:endParaRPr lang="zh-CN" sz="2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228840" y="4458335"/>
            <a:ext cx="47320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400" b="1">
                <a:solidFill>
                  <a:srgbClr val="FF0000"/>
                </a:solidFill>
                <a:latin typeface="+mn-ea"/>
              </a:rPr>
              <a:t>不包含道路信息的浦东新区</a:t>
            </a:r>
            <a:endParaRPr lang="zh-CN" sz="2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81850" y="5493385"/>
            <a:ext cx="2830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400" b="1">
                <a:solidFill>
                  <a:srgbClr val="FF0000"/>
                </a:solidFill>
                <a:latin typeface="+mn-ea"/>
              </a:rPr>
              <a:t>看不到浦东新区</a:t>
            </a:r>
            <a:endParaRPr lang="zh-CN" sz="2400" b="1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05135" y="5904865"/>
            <a:ext cx="16452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2400" b="1">
                <a:solidFill>
                  <a:srgbClr val="FF0000"/>
                </a:solidFill>
                <a:latin typeface="+mn-ea"/>
              </a:rPr>
              <a:t>看不到浦东新区</a:t>
            </a:r>
            <a:endParaRPr lang="zh-CN" sz="2400" b="1">
              <a:solidFill>
                <a:srgbClr val="FF0000"/>
              </a:solidFill>
              <a:latin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54" grpId="0"/>
      <p:bldP spid="4" grpId="0"/>
      <p:bldP spid="6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pic>
        <p:nvPicPr>
          <p:cNvPr id="5" name="图片 4" descr="C:/Users/deng/AppData/Local/Temp/picturecompress_20210824152208/output_1.pngoutput_1"/>
          <p:cNvPicPr>
            <a:picLocks noChangeAspect="1"/>
          </p:cNvPicPr>
          <p:nvPr/>
        </p:nvPicPr>
        <p:blipFill>
          <a:blip r:embed="rId1"/>
          <a:srcRect l="39524" t="22115" r="35760" b="43417"/>
          <a:stretch>
            <a:fillRect/>
          </a:stretch>
        </p:blipFill>
        <p:spPr>
          <a:xfrm>
            <a:off x="180340" y="1156335"/>
            <a:ext cx="2794635" cy="2435860"/>
          </a:xfrm>
          <a:prstGeom prst="rect">
            <a:avLst/>
          </a:prstGeom>
        </p:spPr>
      </p:pic>
      <p:pic>
        <p:nvPicPr>
          <p:cNvPr id="10" name="图片 9" descr="C:/Users/deng/AppData/Local/Temp/picturecompress_20210824152208/output_1.pngoutput_1"/>
          <p:cNvPicPr>
            <a:picLocks noChangeAspect="1"/>
          </p:cNvPicPr>
          <p:nvPr/>
        </p:nvPicPr>
        <p:blipFill>
          <a:blip r:embed="rId1"/>
          <a:srcRect l="39378" t="59342" r="25000" b="6002"/>
          <a:stretch>
            <a:fillRect/>
          </a:stretch>
        </p:blipFill>
        <p:spPr>
          <a:xfrm>
            <a:off x="0" y="3929380"/>
            <a:ext cx="4315460" cy="2624455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>
            <p:custDataLst>
              <p:tags r:id="rId2"/>
            </p:custDataLst>
          </p:nvPr>
        </p:nvGraphicFramePr>
        <p:xfrm>
          <a:off x="3987800" y="1156335"/>
          <a:ext cx="7788275" cy="2520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910"/>
                <a:gridCol w="2713990"/>
                <a:gridCol w="3508375"/>
              </a:tblGrid>
              <a:tr h="73088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《浦东新区》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《中国在世界的位置》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5848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比例尺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最大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最小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6375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实地范围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最小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最大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5670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显示内容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最详细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最简略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4742815" y="4224020"/>
            <a:ext cx="6563360" cy="17532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在地图大小接近的情况下：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比例尺越大，表示的范围越小，内容越详细。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比例尺越小，表示的范围越大，内容越简略。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sp>
        <p:nvSpPr>
          <p:cNvPr id="4" name="文本框 3"/>
          <p:cNvSpPr txBox="1"/>
          <p:nvPr/>
        </p:nvSpPr>
        <p:spPr>
          <a:xfrm>
            <a:off x="6665595" y="205105"/>
            <a:ext cx="43510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综合训练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——</a:t>
            </a:r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地图册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P4</a:t>
            </a:r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、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5</a:t>
            </a:r>
            <a:endParaRPr lang="en-US" altLang="zh-CN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5" name="图片 4" descr="C:/Users/deng/AppData/Local/Temp/picturecompress_20210824163310/output_1.pngoutput_1"/>
          <p:cNvPicPr>
            <a:picLocks noChangeAspect="1"/>
          </p:cNvPicPr>
          <p:nvPr/>
        </p:nvPicPr>
        <p:blipFill>
          <a:blip r:embed="rId1"/>
          <a:srcRect l="16878" t="22637" r="14305" b="5085"/>
          <a:stretch>
            <a:fillRect/>
          </a:stretch>
        </p:blipFill>
        <p:spPr>
          <a:xfrm>
            <a:off x="531495" y="1651000"/>
            <a:ext cx="7604760" cy="49923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315960" y="1165860"/>
            <a:ext cx="3691890" cy="175323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判断左下角附图的比例尺与世界政区地图的比例尺哪个更大？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25500" y="5064125"/>
            <a:ext cx="1857375" cy="14287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761490" y="2227580"/>
            <a:ext cx="762000" cy="6915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箭头 14"/>
          <p:cNvSpPr/>
          <p:nvPr/>
        </p:nvSpPr>
        <p:spPr>
          <a:xfrm rot="16440000">
            <a:off x="1270000" y="3722370"/>
            <a:ext cx="1627505" cy="635000"/>
          </a:xfrm>
          <a:prstGeom prst="notchedRightArrow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272145" y="3580130"/>
            <a:ext cx="3779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左下角附图所表示的区域范围更小。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84500" y="5548630"/>
            <a:ext cx="2574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＞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95000000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72145" y="5086985"/>
            <a:ext cx="37795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solidFill>
                  <a:srgbClr val="FF0000"/>
                </a:solidFill>
              </a:rPr>
              <a:t>因此，它的比例尺更大。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4" grpId="0" animBg="1"/>
      <p:bldP spid="16" grpId="0"/>
      <p:bldP spid="17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pic>
        <p:nvPicPr>
          <p:cNvPr id="7" name="图片 6" descr="C:/Users/deng/AppData/Local/Temp/picturecompress_20210906141006/output_1.pngoutput_1"/>
          <p:cNvPicPr>
            <a:picLocks noChangeAspect="1"/>
          </p:cNvPicPr>
          <p:nvPr/>
        </p:nvPicPr>
        <p:blipFill>
          <a:blip r:embed="rId1"/>
          <a:srcRect b="3104"/>
          <a:stretch>
            <a:fillRect/>
          </a:stretch>
        </p:blipFill>
        <p:spPr>
          <a:xfrm>
            <a:off x="1925955" y="1261110"/>
            <a:ext cx="8683625" cy="48958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560955" y="5732780"/>
            <a:ext cx="1273175" cy="156845"/>
            <a:chOff x="1825" y="7056"/>
            <a:chExt cx="2005" cy="247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2403475" y="535495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43935" y="5354955"/>
            <a:ext cx="14592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300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5964555" y="1689100"/>
            <a:ext cx="147955" cy="3017520"/>
          </a:xfrm>
          <a:prstGeom prst="line">
            <a:avLst/>
          </a:prstGeom>
          <a:ln w="44450">
            <a:solidFill>
              <a:srgbClr val="FF0000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290310" y="3110230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厘米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946515" y="4246245"/>
            <a:ext cx="1442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1800</a:t>
            </a:r>
            <a:endParaRPr 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9235" y="987425"/>
            <a:ext cx="39249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P3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第一大题第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题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6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sp>
        <p:nvSpPr>
          <p:cNvPr id="4" name="文本框 3"/>
          <p:cNvSpPr txBox="1"/>
          <p:nvPr/>
        </p:nvSpPr>
        <p:spPr>
          <a:xfrm>
            <a:off x="727710" y="1858645"/>
            <a:ext cx="92379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图上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厘米代表实际距离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300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千米的比例尺是五万分之一。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7710" y="3221355"/>
            <a:ext cx="829500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比例尺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“1:300000”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比比例尺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“1:3000000”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7710" y="4244975"/>
            <a:ext cx="115627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绘制一幅上海市地图，要使地图内容详细，比例尺五万分之一比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1:500000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效果好。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733665" y="1779270"/>
            <a:ext cx="1840230" cy="68008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48805" y="2459990"/>
            <a:ext cx="2625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</a:rPr>
              <a:t>五百万分之一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119360" y="1736090"/>
            <a:ext cx="5975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×</a:t>
            </a:r>
            <a:endParaRPr lang="zh-CN" altLang="en-US" sz="4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29040" y="3098165"/>
            <a:ext cx="5746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endParaRPr lang="en-US" altLang="zh-CN" sz="4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29040" y="5001895"/>
            <a:ext cx="5746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√</a:t>
            </a:r>
            <a:endParaRPr lang="en-US" altLang="zh-CN" sz="4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9235" y="987425"/>
            <a:ext cx="30448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P4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第三大题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4" grpId="1" animBg="1"/>
      <p:bldP spid="15" grpId="0"/>
      <p:bldP spid="15" grpId="1"/>
      <p:bldP spid="50" grpId="0"/>
      <p:bldP spid="50" grpId="1"/>
      <p:bldP spid="16" grpId="0"/>
      <p:bldP spid="16" grpId="1"/>
      <p:bldP spid="17" grpId="0"/>
      <p:bldP spid="1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12520" y="149860"/>
            <a:ext cx="5545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？日常生活中什么时候会用到地图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706755" y="880110"/>
            <a:ext cx="3504565" cy="5364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5647690" y="1089025"/>
            <a:ext cx="4348480" cy="29286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753610" y="4430395"/>
            <a:ext cx="6583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听广播、看电视、看报纸了解国内外大事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rcRect l="9046" t="1625"/>
          <a:stretch>
            <a:fillRect/>
          </a:stretch>
        </p:blipFill>
        <p:spPr>
          <a:xfrm>
            <a:off x="3182620" y="4497070"/>
            <a:ext cx="1519555" cy="14611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 rot="15960000">
            <a:off x="8817610" y="1336040"/>
            <a:ext cx="2338070" cy="19392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49" h="3912">
                <a:moveTo>
                  <a:pt x="0" y="0"/>
                </a:moveTo>
                <a:lnTo>
                  <a:pt x="4149" y="0"/>
                </a:lnTo>
                <a:lnTo>
                  <a:pt x="4147" y="43"/>
                </a:lnTo>
                <a:cubicBezTo>
                  <a:pt x="4066" y="2194"/>
                  <a:pt x="2296" y="3912"/>
                  <a:pt x="125" y="3912"/>
                </a:cubicBezTo>
                <a:cubicBezTo>
                  <a:pt x="90" y="3912"/>
                  <a:pt x="56" y="3912"/>
                  <a:pt x="21" y="3911"/>
                </a:cubicBezTo>
                <a:lnTo>
                  <a:pt x="0" y="39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044315" y="12700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方向</a:t>
            </a:r>
            <a:endParaRPr lang="zh-CN" altLang="en-US" sz="4000" b="1"/>
          </a:p>
        </p:txBody>
      </p:sp>
      <p:sp>
        <p:nvSpPr>
          <p:cNvPr id="26" name="任意多边形 25"/>
          <p:cNvSpPr/>
          <p:nvPr/>
        </p:nvSpPr>
        <p:spPr>
          <a:xfrm rot="10800000">
            <a:off x="6919595" y="1213485"/>
            <a:ext cx="2044700" cy="22009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49" h="3912">
                <a:moveTo>
                  <a:pt x="0" y="0"/>
                </a:moveTo>
                <a:lnTo>
                  <a:pt x="4149" y="0"/>
                </a:lnTo>
                <a:lnTo>
                  <a:pt x="4147" y="43"/>
                </a:lnTo>
                <a:cubicBezTo>
                  <a:pt x="4066" y="2194"/>
                  <a:pt x="2296" y="3912"/>
                  <a:pt x="125" y="3912"/>
                </a:cubicBezTo>
                <a:cubicBezTo>
                  <a:pt x="90" y="3912"/>
                  <a:pt x="56" y="3912"/>
                  <a:pt x="21" y="3911"/>
                </a:cubicBezTo>
                <a:lnTo>
                  <a:pt x="0" y="39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4" name="流程图: 摘录 3"/>
          <p:cNvSpPr/>
          <p:nvPr/>
        </p:nvSpPr>
        <p:spPr>
          <a:xfrm>
            <a:off x="8517890" y="779145"/>
            <a:ext cx="793750" cy="2556510"/>
          </a:xfrm>
          <a:prstGeom prst="flowChartExtra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流程图: 摘录 5"/>
          <p:cNvSpPr/>
          <p:nvPr/>
        </p:nvSpPr>
        <p:spPr>
          <a:xfrm rot="10800000">
            <a:off x="8517890" y="3335655"/>
            <a:ext cx="793750" cy="2556510"/>
          </a:xfrm>
          <a:prstGeom prst="flowChartExtra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8877935" y="3414395"/>
            <a:ext cx="2157730" cy="202882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49" h="3912">
                <a:moveTo>
                  <a:pt x="0" y="0"/>
                </a:moveTo>
                <a:lnTo>
                  <a:pt x="4149" y="0"/>
                </a:lnTo>
                <a:lnTo>
                  <a:pt x="4147" y="43"/>
                </a:lnTo>
                <a:cubicBezTo>
                  <a:pt x="4066" y="2194"/>
                  <a:pt x="2296" y="3912"/>
                  <a:pt x="125" y="3912"/>
                </a:cubicBezTo>
                <a:cubicBezTo>
                  <a:pt x="90" y="3912"/>
                  <a:pt x="56" y="3912"/>
                  <a:pt x="21" y="3911"/>
                </a:cubicBezTo>
                <a:lnTo>
                  <a:pt x="0" y="39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5400000">
            <a:off x="6880225" y="3375660"/>
            <a:ext cx="2097405" cy="201803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49" h="3912">
                <a:moveTo>
                  <a:pt x="0" y="0"/>
                </a:moveTo>
                <a:lnTo>
                  <a:pt x="4149" y="0"/>
                </a:lnTo>
                <a:lnTo>
                  <a:pt x="4147" y="43"/>
                </a:lnTo>
                <a:cubicBezTo>
                  <a:pt x="4066" y="2194"/>
                  <a:pt x="2296" y="3912"/>
                  <a:pt x="125" y="3912"/>
                </a:cubicBezTo>
                <a:cubicBezTo>
                  <a:pt x="90" y="3912"/>
                  <a:pt x="56" y="3912"/>
                  <a:pt x="21" y="3911"/>
                </a:cubicBezTo>
                <a:lnTo>
                  <a:pt x="0" y="39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流程图: 摘录 6"/>
          <p:cNvSpPr/>
          <p:nvPr/>
        </p:nvSpPr>
        <p:spPr>
          <a:xfrm rot="10800000">
            <a:off x="8508365" y="3335655"/>
            <a:ext cx="793750" cy="2556510"/>
          </a:xfrm>
          <a:prstGeom prst="flowChartExtra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流程图: 摘录 7"/>
          <p:cNvSpPr/>
          <p:nvPr/>
        </p:nvSpPr>
        <p:spPr>
          <a:xfrm rot="16200000">
            <a:off x="7306945" y="2089150"/>
            <a:ext cx="793750" cy="2556510"/>
          </a:xfrm>
          <a:prstGeom prst="flowChartExtra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流程图: 摘录 8"/>
          <p:cNvSpPr/>
          <p:nvPr/>
        </p:nvSpPr>
        <p:spPr>
          <a:xfrm rot="5400000">
            <a:off x="9819005" y="2089150"/>
            <a:ext cx="793750" cy="2556510"/>
          </a:xfrm>
          <a:prstGeom prst="flowChartExtra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645525" y="257175"/>
            <a:ext cx="21971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ym typeface="+mn-ea"/>
              </a:rPr>
              <a:t>北（</a:t>
            </a:r>
            <a:r>
              <a:rPr lang="en-US" altLang="zh-CN" sz="2800" b="1">
                <a:sym typeface="+mn-ea"/>
              </a:rPr>
              <a:t>North</a:t>
            </a:r>
            <a:r>
              <a:rPr lang="zh-CN" altLang="en-US" sz="2800" b="1">
                <a:sym typeface="+mn-ea"/>
              </a:rPr>
              <a:t>）</a:t>
            </a:r>
            <a:endParaRPr lang="zh-CN" altLang="en-US" sz="2800" b="1"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645525" y="5955665"/>
            <a:ext cx="22567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ym typeface="+mn-ea"/>
              </a:rPr>
              <a:t>南（</a:t>
            </a:r>
            <a:r>
              <a:rPr lang="en-US" altLang="zh-CN" sz="2800" b="1">
                <a:sym typeface="+mn-ea"/>
              </a:rPr>
              <a:t>South</a:t>
            </a:r>
            <a:r>
              <a:rPr lang="zh-CN" altLang="en-US" sz="2800" b="1">
                <a:sym typeface="+mn-ea"/>
              </a:rPr>
              <a:t>）</a:t>
            </a:r>
            <a:endParaRPr lang="zh-CN" altLang="en-US" sz="2800" b="1"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922635" y="3137535"/>
            <a:ext cx="164465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b="1">
                <a:sym typeface="+mn-ea"/>
              </a:rPr>
              <a:t>东</a:t>
            </a:r>
            <a:endParaRPr lang="zh-CN" altLang="en-US" sz="2800" b="1">
              <a:sym typeface="+mn-ea"/>
            </a:endParaRPr>
          </a:p>
          <a:p>
            <a:pPr algn="ctr"/>
            <a:r>
              <a:rPr lang="zh-CN" altLang="en-US" sz="2800" b="1">
                <a:sym typeface="+mn-ea"/>
              </a:rPr>
              <a:t>（</a:t>
            </a:r>
            <a:r>
              <a:rPr lang="en-US" altLang="zh-CN" sz="2800" b="1">
                <a:sym typeface="+mn-ea"/>
              </a:rPr>
              <a:t>East</a:t>
            </a:r>
            <a:r>
              <a:rPr lang="zh-CN" altLang="en-US" sz="2800" b="1">
                <a:sym typeface="+mn-ea"/>
              </a:rPr>
              <a:t>）</a:t>
            </a:r>
            <a:endParaRPr lang="zh-CN" altLang="en-US" sz="2800" b="1"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201285" y="3137535"/>
            <a:ext cx="173609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b="1">
                <a:sym typeface="+mn-ea"/>
              </a:rPr>
              <a:t>西</a:t>
            </a:r>
            <a:endParaRPr lang="zh-CN" altLang="en-US" sz="2800" b="1">
              <a:sym typeface="+mn-ea"/>
            </a:endParaRPr>
          </a:p>
          <a:p>
            <a:pPr algn="ctr"/>
            <a:r>
              <a:rPr lang="zh-CN" altLang="en-US" sz="2800" b="1">
                <a:sym typeface="+mn-ea"/>
              </a:rPr>
              <a:t>（</a:t>
            </a:r>
            <a:r>
              <a:rPr lang="en-US" altLang="zh-CN" sz="2800" b="1">
                <a:sym typeface="+mn-ea"/>
              </a:rPr>
              <a:t>West</a:t>
            </a:r>
            <a:r>
              <a:rPr lang="zh-CN" altLang="en-US" sz="2800" b="1">
                <a:sym typeface="+mn-ea"/>
              </a:rPr>
              <a:t>）</a:t>
            </a:r>
            <a:endParaRPr lang="zh-CN" altLang="en-US" sz="2800" b="1"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494905" y="199453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solidFill>
                  <a:schemeClr val="bg1"/>
                </a:solidFill>
                <a:sym typeface="+mn-ea"/>
              </a:rPr>
              <a:t>西北</a:t>
            </a:r>
            <a:endParaRPr lang="zh-CN" sz="28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440545" y="199453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solidFill>
                  <a:schemeClr val="bg1"/>
                </a:solidFill>
                <a:sym typeface="+mn-ea"/>
              </a:rPr>
              <a:t>东北</a:t>
            </a:r>
            <a:endParaRPr lang="zh-CN" sz="28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623810" y="409067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solidFill>
                  <a:schemeClr val="bg1"/>
                </a:solidFill>
                <a:sym typeface="+mn-ea"/>
              </a:rPr>
              <a:t>西南</a:t>
            </a:r>
            <a:endParaRPr lang="zh-CN" sz="28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432290" y="397510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solidFill>
                  <a:schemeClr val="bg1"/>
                </a:solidFill>
                <a:sym typeface="+mn-ea"/>
              </a:rPr>
              <a:t>东南</a:t>
            </a:r>
            <a:endParaRPr lang="zh-CN" sz="2800" b="1">
              <a:solidFill>
                <a:schemeClr val="bg1"/>
              </a:solidFill>
              <a:sym typeface="+mn-ea"/>
            </a:endParaRPr>
          </a:p>
        </p:txBody>
      </p:sp>
      <p:pic>
        <p:nvPicPr>
          <p:cNvPr id="109" name="图片 108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2439035" y="1600835"/>
            <a:ext cx="2262505" cy="17037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4" r:link="rId5"/>
          <a:srcRect l="19134" r="18606" b="6241"/>
          <a:stretch>
            <a:fillRect/>
          </a:stretch>
        </p:blipFill>
        <p:spPr>
          <a:xfrm>
            <a:off x="775970" y="4090670"/>
            <a:ext cx="1587500" cy="19615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rcRect l="28603" t="38450" r="68853" b="50234"/>
          <a:stretch>
            <a:fillRect/>
          </a:stretch>
        </p:blipFill>
        <p:spPr>
          <a:xfrm>
            <a:off x="1111885" y="1914525"/>
            <a:ext cx="539750" cy="149987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6" grpId="0" bldLvl="0" animBg="1"/>
      <p:bldP spid="28" grpId="0"/>
      <p:bldP spid="7" grpId="0" bldLvl="0" animBg="1"/>
      <p:bldP spid="29" grpId="0"/>
      <p:bldP spid="8" grpId="0" bldLvl="0" animBg="1"/>
      <p:bldP spid="31" grpId="0"/>
      <p:bldP spid="9" grpId="0" bldLvl="0" animBg="1"/>
      <p:bldP spid="30" grpId="0"/>
      <p:bldP spid="26" grpId="0" bldLvl="0" animBg="1"/>
      <p:bldP spid="32" grpId="0"/>
      <p:bldP spid="33" grpId="0"/>
      <p:bldP spid="23" grpId="0" bldLvl="0" animBg="1"/>
      <p:bldP spid="25" grpId="0" bldLvl="0" animBg="1"/>
      <p:bldP spid="34" grpId="0"/>
      <p:bldP spid="35" grpId="0"/>
      <p:bldP spid="24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方向</a:t>
            </a:r>
            <a:endParaRPr lang="zh-CN" altLang="en-US" sz="4000" b="1"/>
          </a:p>
        </p:txBody>
      </p:sp>
      <p:sp>
        <p:nvSpPr>
          <p:cNvPr id="4" name="文本框 3"/>
          <p:cNvSpPr txBox="1"/>
          <p:nvPr/>
        </p:nvSpPr>
        <p:spPr>
          <a:xfrm>
            <a:off x="317500" y="1028700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624955" y="1705610"/>
          <a:ext cx="4535805" cy="453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00"/>
                <a:gridCol w="648000"/>
                <a:gridCol w="648000"/>
                <a:gridCol w="648000"/>
                <a:gridCol w="648000"/>
                <a:gridCol w="648000"/>
                <a:gridCol w="648000"/>
              </a:tblGrid>
              <a:tr h="6477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33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椭圆 9"/>
          <p:cNvSpPr/>
          <p:nvPr/>
        </p:nvSpPr>
        <p:spPr>
          <a:xfrm>
            <a:off x="6460490" y="1550670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721600" y="3474085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665970" y="4747895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354945" y="2187575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101840" y="4747895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9029700" y="6055995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826885" y="185610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721340" y="185610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87995" y="306641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468235" y="433133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79330" y="433133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556750" y="634555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17500" y="1705610"/>
            <a:ext cx="54991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/>
              <a:t>A</a:t>
            </a:r>
            <a:r>
              <a:rPr lang="zh-CN" altLang="en-US" sz="2800" b="1"/>
              <a:t>点在</a:t>
            </a:r>
            <a:r>
              <a:rPr lang="en-US" altLang="zh-CN" sz="2800" b="1"/>
              <a:t>C</a:t>
            </a:r>
            <a:r>
              <a:rPr lang="zh-CN" altLang="en-US" sz="2800" b="1"/>
              <a:t>点的</a:t>
            </a:r>
            <a:r>
              <a:rPr lang="en-US" altLang="zh-CN" sz="2800" b="1"/>
              <a:t>________</a:t>
            </a:r>
            <a:r>
              <a:rPr lang="zh-CN" altLang="en-US" sz="2800" b="1"/>
              <a:t>方向。</a:t>
            </a:r>
            <a:endParaRPr lang="zh-CN" altLang="en-US" sz="2800" b="1"/>
          </a:p>
        </p:txBody>
      </p:sp>
      <p:sp>
        <p:nvSpPr>
          <p:cNvPr id="45" name="文本框 44"/>
          <p:cNvSpPr txBox="1"/>
          <p:nvPr/>
        </p:nvSpPr>
        <p:spPr>
          <a:xfrm>
            <a:off x="317500" y="2894330"/>
            <a:ext cx="54991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/>
              <a:t>D</a:t>
            </a:r>
            <a:r>
              <a:rPr lang="zh-CN" altLang="en-US" sz="2800" b="1"/>
              <a:t>点在</a:t>
            </a:r>
            <a:r>
              <a:rPr lang="en-US" altLang="zh-CN" sz="2800" b="1"/>
              <a:t>E</a:t>
            </a:r>
            <a:r>
              <a:rPr lang="zh-CN" altLang="en-US" sz="2800" b="1"/>
              <a:t>点的</a:t>
            </a:r>
            <a:r>
              <a:rPr lang="en-US" altLang="zh-CN" sz="2800" b="1"/>
              <a:t>________</a:t>
            </a:r>
            <a:r>
              <a:rPr lang="zh-CN" altLang="en-US" sz="2800" b="1"/>
              <a:t>方向。</a:t>
            </a:r>
            <a:endParaRPr lang="zh-CN" altLang="en-US" sz="2800" b="1"/>
          </a:p>
        </p:txBody>
      </p:sp>
      <p:sp>
        <p:nvSpPr>
          <p:cNvPr id="46" name="文本框 45"/>
          <p:cNvSpPr txBox="1"/>
          <p:nvPr/>
        </p:nvSpPr>
        <p:spPr>
          <a:xfrm>
            <a:off x="317500" y="4083050"/>
            <a:ext cx="54991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/>
              <a:t>F</a:t>
            </a:r>
            <a:r>
              <a:rPr lang="zh-CN" altLang="en-US" sz="2800" b="1"/>
              <a:t>点在</a:t>
            </a:r>
            <a:r>
              <a:rPr lang="en-US" altLang="zh-CN" sz="2800" b="1"/>
              <a:t>B</a:t>
            </a:r>
            <a:r>
              <a:rPr lang="zh-CN" altLang="en-US" sz="2800" b="1"/>
              <a:t>点的</a:t>
            </a:r>
            <a:r>
              <a:rPr lang="en-US" altLang="zh-CN" sz="2800" b="1"/>
              <a:t>________</a:t>
            </a:r>
            <a:r>
              <a:rPr lang="zh-CN" altLang="en-US" sz="2800" b="1"/>
              <a:t>方向。</a:t>
            </a:r>
            <a:endParaRPr lang="zh-CN" altLang="en-US" sz="2800" b="1"/>
          </a:p>
        </p:txBody>
      </p:sp>
      <p:sp>
        <p:nvSpPr>
          <p:cNvPr id="47" name="文本框 46"/>
          <p:cNvSpPr txBox="1"/>
          <p:nvPr/>
        </p:nvSpPr>
        <p:spPr>
          <a:xfrm>
            <a:off x="317500" y="5213985"/>
            <a:ext cx="54991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/>
              <a:t>B</a:t>
            </a:r>
            <a:r>
              <a:rPr lang="zh-CN" altLang="en-US" sz="2800" b="1"/>
              <a:t>点在</a:t>
            </a:r>
            <a:r>
              <a:rPr lang="en-US" altLang="zh-CN" sz="2800" b="1"/>
              <a:t>A</a:t>
            </a:r>
            <a:r>
              <a:rPr lang="zh-CN" altLang="en-US" sz="2800" b="1"/>
              <a:t>点的</a:t>
            </a:r>
            <a:r>
              <a:rPr lang="en-US" altLang="zh-CN" sz="2800" b="1"/>
              <a:t>________</a:t>
            </a:r>
            <a:r>
              <a:rPr lang="zh-CN" altLang="en-US" sz="2800" b="1"/>
              <a:t>方向。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/>
        </p:nvSpPr>
        <p:spPr>
          <a:xfrm>
            <a:off x="6826885" y="0"/>
            <a:ext cx="5365750" cy="119888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/>
              <a:t>一般来说，地图的方向为</a:t>
            </a:r>
            <a:r>
              <a:rPr lang="en-US" altLang="zh-CN" sz="2400" b="1"/>
              <a:t>“</a:t>
            </a:r>
            <a:r>
              <a:rPr lang="zh-CN" altLang="en-US" sz="2400" b="1"/>
              <a:t>上北下南，左西右东</a:t>
            </a:r>
            <a:r>
              <a:rPr lang="en-US" altLang="zh-CN" sz="2400" b="1"/>
              <a:t>”</a:t>
            </a:r>
            <a:r>
              <a:rPr lang="zh-CN" altLang="en-US" sz="2400" b="1"/>
              <a:t>。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方向</a:t>
            </a:r>
            <a:endParaRPr lang="zh-CN" altLang="en-US" sz="4000" b="1"/>
          </a:p>
        </p:txBody>
      </p:sp>
      <p:sp>
        <p:nvSpPr>
          <p:cNvPr id="4" name="文本框 3"/>
          <p:cNvSpPr txBox="1"/>
          <p:nvPr/>
        </p:nvSpPr>
        <p:spPr>
          <a:xfrm>
            <a:off x="317500" y="1028700"/>
            <a:ext cx="1612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习题巩固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6624955" y="1705610"/>
          <a:ext cx="4535805" cy="4536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00"/>
                <a:gridCol w="648000"/>
                <a:gridCol w="648000"/>
                <a:gridCol w="648000"/>
                <a:gridCol w="648000"/>
                <a:gridCol w="648000"/>
                <a:gridCol w="648000"/>
              </a:tblGrid>
              <a:tr h="6477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335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  <a:tr h="648000"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ln>
                          <a:solidFill>
                            <a:schemeClr val="tx1"/>
                          </a:solidFill>
                        </a:ln>
                      </a:endParaRPr>
                    </a:p>
                  </a:txBody>
                  <a:tcPr>
                    <a:lnL w="38100" cmpd="sng">
                      <a:solidFill>
                        <a:schemeClr val="tx1"/>
                      </a:solidFill>
                      <a:prstDash val="solid"/>
                    </a:lnL>
                    <a:lnR w="38100" cmpd="sng">
                      <a:solidFill>
                        <a:schemeClr val="tx1"/>
                      </a:solidFill>
                      <a:prstDash val="solid"/>
                    </a:lnR>
                    <a:lnT w="38100" cmpd="sng">
                      <a:solidFill>
                        <a:schemeClr val="tx1"/>
                      </a:solidFill>
                      <a:prstDash val="solid"/>
                    </a:lnT>
                    <a:lnB w="381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椭圆 9"/>
          <p:cNvSpPr/>
          <p:nvPr/>
        </p:nvSpPr>
        <p:spPr>
          <a:xfrm>
            <a:off x="6460490" y="1550670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721600" y="3474085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9665970" y="4747895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354945" y="2187575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7101840" y="4747895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9029700" y="6055995"/>
            <a:ext cx="366395" cy="36639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826885" y="185610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721340" y="185610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087995" y="306641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468235" y="433133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879330" y="433133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E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556750" y="6345555"/>
            <a:ext cx="475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F</a:t>
            </a:r>
            <a:endParaRPr lang="en-US" altLang="zh-CN" sz="28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17500" y="1705610"/>
            <a:ext cx="54991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/>
              <a:t>A</a:t>
            </a:r>
            <a:r>
              <a:rPr lang="zh-CN" altLang="en-US" sz="2800" b="1"/>
              <a:t>点在</a:t>
            </a:r>
            <a:r>
              <a:rPr lang="en-US" altLang="zh-CN" sz="2800" b="1"/>
              <a:t>C</a:t>
            </a:r>
            <a:r>
              <a:rPr lang="zh-CN" altLang="en-US" sz="2800" b="1"/>
              <a:t>点的</a:t>
            </a:r>
            <a:r>
              <a:rPr lang="en-US" altLang="zh-CN" sz="2800" b="1"/>
              <a:t>________</a:t>
            </a:r>
            <a:r>
              <a:rPr lang="zh-CN" altLang="en-US" sz="2800" b="1"/>
              <a:t>方向。</a:t>
            </a:r>
            <a:endParaRPr lang="zh-CN" altLang="en-US" sz="2800" b="1"/>
          </a:p>
        </p:txBody>
      </p:sp>
      <p:sp>
        <p:nvSpPr>
          <p:cNvPr id="45" name="文本框 44"/>
          <p:cNvSpPr txBox="1"/>
          <p:nvPr/>
        </p:nvSpPr>
        <p:spPr>
          <a:xfrm>
            <a:off x="317500" y="2894330"/>
            <a:ext cx="54991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/>
              <a:t>D</a:t>
            </a:r>
            <a:r>
              <a:rPr lang="zh-CN" altLang="en-US" sz="2800" b="1"/>
              <a:t>点在</a:t>
            </a:r>
            <a:r>
              <a:rPr lang="en-US" altLang="zh-CN" sz="2800" b="1"/>
              <a:t>E</a:t>
            </a:r>
            <a:r>
              <a:rPr lang="zh-CN" altLang="en-US" sz="2800" b="1"/>
              <a:t>点的</a:t>
            </a:r>
            <a:r>
              <a:rPr lang="en-US" altLang="zh-CN" sz="2800" b="1"/>
              <a:t>________</a:t>
            </a:r>
            <a:r>
              <a:rPr lang="zh-CN" altLang="en-US" sz="2800" b="1"/>
              <a:t>方向。</a:t>
            </a:r>
            <a:endParaRPr lang="zh-CN" altLang="en-US" sz="2800" b="1"/>
          </a:p>
        </p:txBody>
      </p:sp>
      <p:sp>
        <p:nvSpPr>
          <p:cNvPr id="46" name="文本框 45"/>
          <p:cNvSpPr txBox="1"/>
          <p:nvPr/>
        </p:nvSpPr>
        <p:spPr>
          <a:xfrm>
            <a:off x="317500" y="4083050"/>
            <a:ext cx="54991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/>
              <a:t>F</a:t>
            </a:r>
            <a:r>
              <a:rPr lang="zh-CN" altLang="en-US" sz="2800" b="1"/>
              <a:t>点在</a:t>
            </a:r>
            <a:r>
              <a:rPr lang="en-US" altLang="zh-CN" sz="2800" b="1"/>
              <a:t>B</a:t>
            </a:r>
            <a:r>
              <a:rPr lang="zh-CN" altLang="en-US" sz="2800" b="1"/>
              <a:t>点的</a:t>
            </a:r>
            <a:r>
              <a:rPr lang="en-US" altLang="zh-CN" sz="2800" b="1"/>
              <a:t>________</a:t>
            </a:r>
            <a:r>
              <a:rPr lang="zh-CN" altLang="en-US" sz="2800" b="1"/>
              <a:t>方向。</a:t>
            </a:r>
            <a:endParaRPr lang="zh-CN" altLang="en-US" sz="2800" b="1"/>
          </a:p>
        </p:txBody>
      </p:sp>
      <p:sp>
        <p:nvSpPr>
          <p:cNvPr id="47" name="文本框 46"/>
          <p:cNvSpPr txBox="1"/>
          <p:nvPr/>
        </p:nvSpPr>
        <p:spPr>
          <a:xfrm>
            <a:off x="317500" y="5213985"/>
            <a:ext cx="549910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en-US" altLang="zh-CN" sz="2800" b="1"/>
              <a:t>B</a:t>
            </a:r>
            <a:r>
              <a:rPr lang="zh-CN" altLang="en-US" sz="2800" b="1"/>
              <a:t>点在</a:t>
            </a:r>
            <a:r>
              <a:rPr lang="en-US" altLang="zh-CN" sz="2800" b="1"/>
              <a:t>A</a:t>
            </a:r>
            <a:r>
              <a:rPr lang="zh-CN" altLang="en-US" sz="2800" b="1"/>
              <a:t>点的</a:t>
            </a:r>
            <a:r>
              <a:rPr lang="en-US" altLang="zh-CN" sz="2800" b="1"/>
              <a:t>________</a:t>
            </a:r>
            <a:r>
              <a:rPr lang="zh-CN" altLang="en-US" sz="2800" b="1"/>
              <a:t>方向。</a:t>
            </a:r>
            <a:endParaRPr lang="zh-CN" altLang="en-US" sz="2800" b="1"/>
          </a:p>
        </p:txBody>
      </p:sp>
      <p:grpSp>
        <p:nvGrpSpPr>
          <p:cNvPr id="49" name="组合 48"/>
          <p:cNvGrpSpPr/>
          <p:nvPr/>
        </p:nvGrpSpPr>
        <p:grpSpPr>
          <a:xfrm>
            <a:off x="7105015" y="2837815"/>
            <a:ext cx="1669415" cy="1683275"/>
            <a:chOff x="3705" y="4787"/>
            <a:chExt cx="3141" cy="3264"/>
          </a:xfrm>
        </p:grpSpPr>
        <p:grpSp>
          <p:nvGrpSpPr>
            <p:cNvPr id="50" name="组合 49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51" name="流程图: 摘录 50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2" name="流程图: 摘录 51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流程图: 摘录 52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" name="流程图: 摘录 53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4951" y="478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951" y="733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196" y="6039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705" y="6038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3218180" y="179324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西北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317240" y="300228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西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139440" y="416179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西南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39440" y="5271770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东南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9030335" y="4136390"/>
            <a:ext cx="1669415" cy="1683275"/>
            <a:chOff x="3705" y="4787"/>
            <a:chExt cx="3141" cy="3264"/>
          </a:xfrm>
        </p:grpSpPr>
        <p:grpSp>
          <p:nvGrpSpPr>
            <p:cNvPr id="65" name="组合 64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66" name="流程图: 摘录 65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流程图: 摘录 66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" name="流程图: 摘录 67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9" name="流程图: 摘录 68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>
              <a:off x="4951" y="478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4951" y="733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6196" y="6039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705" y="6038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9688830" y="1576070"/>
            <a:ext cx="1669415" cy="1683275"/>
            <a:chOff x="3705" y="4787"/>
            <a:chExt cx="3141" cy="3264"/>
          </a:xfrm>
        </p:grpSpPr>
        <p:grpSp>
          <p:nvGrpSpPr>
            <p:cNvPr id="75" name="组合 74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76" name="流程图: 摘录 75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7" name="流程图: 摘录 76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8" name="流程图: 摘录 77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9" name="流程图: 摘录 78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>
              <a:off x="4951" y="478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951" y="733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6196" y="6039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3705" y="6038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5786120" y="937895"/>
            <a:ext cx="1669415" cy="1683275"/>
            <a:chOff x="3705" y="4787"/>
            <a:chExt cx="3141" cy="3264"/>
          </a:xfrm>
        </p:grpSpPr>
        <p:grpSp>
          <p:nvGrpSpPr>
            <p:cNvPr id="85" name="组合 84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86" name="流程图: 摘录 85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7" name="流程图: 摘录 86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8" name="流程图: 摘录 87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9" name="流程图: 摘录 88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0" name="文本框 89"/>
            <p:cNvSpPr txBox="1"/>
            <p:nvPr/>
          </p:nvSpPr>
          <p:spPr>
            <a:xfrm>
              <a:off x="4951" y="478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4951" y="733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6196" y="6039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3705" y="6038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>
          <a:xfrm flipH="1" flipV="1">
            <a:off x="6605270" y="1717040"/>
            <a:ext cx="1318895" cy="189992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7422515" y="4928235"/>
            <a:ext cx="2590165" cy="635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9198610" y="2395220"/>
            <a:ext cx="1325880" cy="388302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 flipV="1">
            <a:off x="6624955" y="1739900"/>
            <a:ext cx="3902710" cy="638175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826885" y="0"/>
            <a:ext cx="5365750" cy="1198880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/>
              <a:t>一般来说，地图的方向为</a:t>
            </a:r>
            <a:r>
              <a:rPr lang="en-US" altLang="zh-CN" sz="2400" b="1"/>
              <a:t>“</a:t>
            </a:r>
            <a:r>
              <a:rPr lang="zh-CN" altLang="en-US" sz="2400" b="1"/>
              <a:t>上北下南，左西右东</a:t>
            </a:r>
            <a:r>
              <a:rPr lang="en-US" altLang="zh-CN" sz="2400" b="1"/>
              <a:t>”</a:t>
            </a:r>
            <a:r>
              <a:rPr lang="zh-CN" altLang="en-US" sz="2400" b="1"/>
              <a:t>。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208280" y="6345555"/>
            <a:ext cx="8107680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400" b="1"/>
              <a:t>判断两点之间方向关系的重点：选准中心、参照物、基准点</a:t>
            </a:r>
            <a:endParaRPr lang="zh-CN" altLang="en-US" sz="2400" b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12" grpId="0" animBg="1"/>
      <p:bldP spid="12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方向</a:t>
            </a:r>
            <a:endParaRPr lang="zh-CN" altLang="en-US" sz="4000" b="1"/>
          </a:p>
        </p:txBody>
      </p:sp>
      <p:pic>
        <p:nvPicPr>
          <p:cNvPr id="10" name="图片 9" descr="IMG_2280(20210906-13302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5400" y="1270000"/>
            <a:ext cx="5768975" cy="4044315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3350895" y="1606550"/>
            <a:ext cx="666115" cy="742315"/>
          </a:xfrm>
          <a:custGeom>
            <a:avLst/>
            <a:gdLst>
              <a:gd name="connisteX0" fmla="*/ 0 w 836930"/>
              <a:gd name="connsiteY0" fmla="*/ 278765 h 932815"/>
              <a:gd name="connisteX1" fmla="*/ 401320 w 836930"/>
              <a:gd name="connsiteY1" fmla="*/ 932815 h 932815"/>
              <a:gd name="connisteX2" fmla="*/ 836930 w 836930"/>
              <a:gd name="connsiteY2" fmla="*/ 662305 h 932815"/>
              <a:gd name="connisteX3" fmla="*/ 610235 w 836930"/>
              <a:gd name="connsiteY3" fmla="*/ 226695 h 932815"/>
              <a:gd name="connisteX4" fmla="*/ 628015 w 836930"/>
              <a:gd name="connsiteY4" fmla="*/ 0 h 932815"/>
              <a:gd name="connisteX5" fmla="*/ 366395 w 836930"/>
              <a:gd name="connsiteY5" fmla="*/ 147955 h 932815"/>
              <a:gd name="connisteX6" fmla="*/ 357505 w 836930"/>
              <a:gd name="connsiteY6" fmla="*/ 78105 h 932815"/>
              <a:gd name="connisteX7" fmla="*/ 0 w 836930"/>
              <a:gd name="connsiteY7" fmla="*/ 278765 h 9328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836930" h="932815">
                <a:moveTo>
                  <a:pt x="0" y="278765"/>
                </a:moveTo>
                <a:lnTo>
                  <a:pt x="401320" y="932815"/>
                </a:lnTo>
                <a:lnTo>
                  <a:pt x="836930" y="662305"/>
                </a:lnTo>
                <a:lnTo>
                  <a:pt x="610235" y="226695"/>
                </a:lnTo>
                <a:lnTo>
                  <a:pt x="628015" y="0"/>
                </a:lnTo>
                <a:lnTo>
                  <a:pt x="366395" y="147955"/>
                </a:lnTo>
                <a:lnTo>
                  <a:pt x="357505" y="78105"/>
                </a:lnTo>
                <a:lnTo>
                  <a:pt x="0" y="278765"/>
                </a:lnTo>
                <a:close/>
              </a:path>
            </a:pathLst>
          </a:custGeom>
          <a:solidFill>
            <a:srgbClr val="A6C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290570" y="1888490"/>
            <a:ext cx="10687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D2A39F"/>
                </a:solidFill>
                <a:latin typeface="黑体" panose="02010609060101010101" charset="-122"/>
                <a:ea typeface="黑体" panose="02010609060101010101" charset="-122"/>
              </a:rPr>
              <a:t>黄兴公园</a:t>
            </a:r>
            <a:endParaRPr lang="zh-CN" altLang="en-US" sz="1400" b="1">
              <a:solidFill>
                <a:srgbClr val="D2A39F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979410" y="209550"/>
            <a:ext cx="21532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课本例题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P14</a:t>
            </a:r>
            <a:endParaRPr lang="en-US" altLang="zh-CN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89955" y="1036320"/>
            <a:ext cx="5461635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600" b="1"/>
              <a:t>1. </a:t>
            </a:r>
            <a:r>
              <a:rPr lang="zh-CN" altLang="en-US" sz="2600" b="1"/>
              <a:t>和平公园在鲁迅公园的</a:t>
            </a:r>
            <a:r>
              <a:rPr lang="en-US" altLang="zh-CN" sz="2600" b="1"/>
              <a:t>              </a:t>
            </a:r>
            <a:r>
              <a:rPr lang="zh-CN" altLang="en-US" sz="2600" b="1"/>
              <a:t>面</a:t>
            </a:r>
            <a:endParaRPr lang="zh-CN" altLang="en-US" sz="2600" b="1"/>
          </a:p>
        </p:txBody>
      </p:sp>
      <p:sp>
        <p:nvSpPr>
          <p:cNvPr id="5" name="文本框 4"/>
          <p:cNvSpPr txBox="1"/>
          <p:nvPr/>
        </p:nvSpPr>
        <p:spPr>
          <a:xfrm>
            <a:off x="6055360" y="1822450"/>
            <a:ext cx="5461635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600" b="1"/>
              <a:t>2. </a:t>
            </a:r>
            <a:r>
              <a:rPr lang="zh-CN" altLang="en-US" sz="2600" b="1"/>
              <a:t>鲁迅公园在和平公园的</a:t>
            </a:r>
            <a:r>
              <a:rPr lang="en-US" altLang="zh-CN" sz="2600" b="1"/>
              <a:t>              </a:t>
            </a:r>
            <a:r>
              <a:rPr lang="zh-CN" altLang="en-US" sz="2600" b="1"/>
              <a:t>面</a:t>
            </a:r>
            <a:endParaRPr lang="zh-CN" altLang="en-US" sz="2600" b="1"/>
          </a:p>
        </p:txBody>
      </p:sp>
      <p:sp>
        <p:nvSpPr>
          <p:cNvPr id="6" name="文本框 5"/>
          <p:cNvSpPr txBox="1"/>
          <p:nvPr/>
        </p:nvSpPr>
        <p:spPr>
          <a:xfrm>
            <a:off x="6055360" y="2608580"/>
            <a:ext cx="5461635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600" b="1"/>
              <a:t>3. </a:t>
            </a:r>
            <a:r>
              <a:rPr lang="zh-CN" altLang="en-US" sz="2600" b="1"/>
              <a:t>杨浦公园在和平公园的</a:t>
            </a:r>
            <a:r>
              <a:rPr lang="en-US" altLang="zh-CN" sz="2600" b="1"/>
              <a:t>              </a:t>
            </a:r>
            <a:r>
              <a:rPr lang="zh-CN" altLang="en-US" sz="2600" b="1"/>
              <a:t>面</a:t>
            </a:r>
            <a:endParaRPr lang="zh-CN" altLang="en-US" sz="2600" b="1"/>
          </a:p>
        </p:txBody>
      </p:sp>
      <p:sp>
        <p:nvSpPr>
          <p:cNvPr id="7" name="文本框 6"/>
          <p:cNvSpPr txBox="1"/>
          <p:nvPr/>
        </p:nvSpPr>
        <p:spPr>
          <a:xfrm>
            <a:off x="6055360" y="3394710"/>
            <a:ext cx="5461635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600" b="1"/>
              <a:t>4. </a:t>
            </a:r>
            <a:r>
              <a:rPr lang="zh-CN" altLang="en-US" sz="2600" b="1"/>
              <a:t>和平公园在杨浦公园的</a:t>
            </a:r>
            <a:r>
              <a:rPr lang="en-US" altLang="zh-CN" sz="2600" b="1"/>
              <a:t>              </a:t>
            </a:r>
            <a:r>
              <a:rPr lang="zh-CN" altLang="en-US" sz="2600" b="1"/>
              <a:t>面</a:t>
            </a:r>
            <a:endParaRPr lang="zh-CN" altLang="en-US" sz="2600" b="1"/>
          </a:p>
        </p:txBody>
      </p:sp>
      <p:sp>
        <p:nvSpPr>
          <p:cNvPr id="8" name="文本框 7"/>
          <p:cNvSpPr txBox="1"/>
          <p:nvPr/>
        </p:nvSpPr>
        <p:spPr>
          <a:xfrm>
            <a:off x="6055360" y="4180840"/>
            <a:ext cx="5791835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600" b="1"/>
              <a:t>5. </a:t>
            </a:r>
            <a:r>
              <a:rPr lang="zh-CN" altLang="en-US" sz="2600" b="1"/>
              <a:t>江湾体育场在杨浦公园的</a:t>
            </a:r>
            <a:r>
              <a:rPr lang="en-US" altLang="zh-CN" sz="2600" b="1"/>
              <a:t>              </a:t>
            </a:r>
            <a:r>
              <a:rPr lang="zh-CN" altLang="en-US" sz="2600" b="1"/>
              <a:t>面</a:t>
            </a:r>
            <a:endParaRPr lang="zh-CN" altLang="en-US" sz="2600" b="1"/>
          </a:p>
        </p:txBody>
      </p:sp>
      <p:sp>
        <p:nvSpPr>
          <p:cNvPr id="9" name="文本框 8"/>
          <p:cNvSpPr txBox="1"/>
          <p:nvPr/>
        </p:nvSpPr>
        <p:spPr>
          <a:xfrm>
            <a:off x="6055360" y="4966970"/>
            <a:ext cx="5461635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600" b="1"/>
              <a:t>6. </a:t>
            </a:r>
            <a:r>
              <a:rPr lang="zh-CN" altLang="en-US" sz="2600" b="1"/>
              <a:t>鲁迅公园在黄兴公园的</a:t>
            </a:r>
            <a:r>
              <a:rPr lang="en-US" altLang="zh-CN" sz="2600" b="1"/>
              <a:t>              </a:t>
            </a:r>
            <a:r>
              <a:rPr lang="zh-CN" altLang="en-US" sz="2600" b="1"/>
              <a:t>面</a:t>
            </a:r>
            <a:endParaRPr lang="zh-CN" altLang="en-US" sz="2600" b="1"/>
          </a:p>
        </p:txBody>
      </p:sp>
      <p:sp>
        <p:nvSpPr>
          <p:cNvPr id="15" name="文本框 14"/>
          <p:cNvSpPr txBox="1"/>
          <p:nvPr/>
        </p:nvSpPr>
        <p:spPr>
          <a:xfrm>
            <a:off x="10132695" y="1144905"/>
            <a:ext cx="606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东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132695" y="1991995"/>
            <a:ext cx="606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西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050780" y="2778125"/>
            <a:ext cx="982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东北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050780" y="3564255"/>
            <a:ext cx="982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西南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335260" y="4350385"/>
            <a:ext cx="982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西北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050780" y="5136515"/>
            <a:ext cx="9823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西南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  <p:bldP spid="24" grpId="0"/>
      <p:bldP spid="25" grpId="0"/>
      <p:bldP spid="26" grpId="0"/>
      <p:bldP spid="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方向</a:t>
            </a:r>
            <a:endParaRPr lang="zh-CN" altLang="en-US" sz="4000" b="1"/>
          </a:p>
        </p:txBody>
      </p:sp>
      <p:sp>
        <p:nvSpPr>
          <p:cNvPr id="36" name="文本框 35"/>
          <p:cNvSpPr txBox="1"/>
          <p:nvPr/>
        </p:nvSpPr>
        <p:spPr>
          <a:xfrm>
            <a:off x="6414135" y="4445"/>
            <a:ext cx="5796915" cy="645160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50000"/>
              </a:schemeClr>
            </a:solidFill>
          </a:ln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400" b="1">
                <a:solidFill>
                  <a:schemeClr val="bg1"/>
                </a:solidFill>
              </a:rPr>
              <a:t>“</a:t>
            </a:r>
            <a:r>
              <a:rPr lang="zh-CN" altLang="en-US" sz="2400" b="1">
                <a:solidFill>
                  <a:schemeClr val="bg1"/>
                </a:solidFill>
              </a:rPr>
              <a:t>上北下南，左西右东</a:t>
            </a:r>
            <a:r>
              <a:rPr lang="en-US" altLang="zh-CN" sz="2400" b="1">
                <a:solidFill>
                  <a:schemeClr val="bg1"/>
                </a:solidFill>
              </a:rPr>
              <a:t>”</a:t>
            </a:r>
            <a:r>
              <a:rPr lang="zh-CN" altLang="en-US" sz="2400" b="1">
                <a:solidFill>
                  <a:schemeClr val="bg1"/>
                </a:solidFill>
              </a:rPr>
              <a:t>适用于所有地图吗？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pic>
        <p:nvPicPr>
          <p:cNvPr id="5" name="图片 4" descr="IMG_0707(20210824-21333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395" y="909955"/>
            <a:ext cx="5269230" cy="5805170"/>
          </a:xfrm>
          <a:prstGeom prst="rect">
            <a:avLst/>
          </a:prstGeom>
        </p:spPr>
      </p:pic>
      <p:pic>
        <p:nvPicPr>
          <p:cNvPr id="34" name="图片 33" descr="IMG_0707(20210824-213339)"/>
          <p:cNvPicPr>
            <a:picLocks noChangeAspect="1"/>
          </p:cNvPicPr>
          <p:nvPr/>
        </p:nvPicPr>
        <p:blipFill>
          <a:blip r:embed="rId1"/>
          <a:srcRect l="4483" t="4310" r="76488" b="79468"/>
          <a:stretch>
            <a:fillRect/>
          </a:stretch>
        </p:blipFill>
        <p:spPr>
          <a:xfrm>
            <a:off x="7327900" y="1161415"/>
            <a:ext cx="1002665" cy="94170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9935210" y="746125"/>
            <a:ext cx="1669415" cy="1683275"/>
            <a:chOff x="3705" y="4787"/>
            <a:chExt cx="3141" cy="3264"/>
          </a:xfrm>
        </p:grpSpPr>
        <p:grpSp>
          <p:nvGrpSpPr>
            <p:cNvPr id="40" name="组合 39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41" name="流程图: 摘录 40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流程图: 摘录 41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流程图: 摘录 42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流程图: 摘录 43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4951" y="478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951" y="733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196" y="6039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705" y="6038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49" name="文本框 48"/>
          <p:cNvSpPr txBox="1"/>
          <p:nvPr/>
        </p:nvSpPr>
        <p:spPr>
          <a:xfrm>
            <a:off x="8963660" y="1161415"/>
            <a:ext cx="5594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</a:rPr>
              <a:t>≠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 rot="2580000">
            <a:off x="735688" y="756118"/>
            <a:ext cx="1880235" cy="1779454"/>
            <a:chOff x="3705" y="4787"/>
            <a:chExt cx="3141" cy="3215"/>
          </a:xfrm>
        </p:grpSpPr>
        <p:grpSp>
          <p:nvGrpSpPr>
            <p:cNvPr id="51" name="组合 50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52" name="流程图: 摘录 51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流程图: 摘录 52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" name="流程图: 摘录 53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流程图: 摘录 54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4951" y="4787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951" y="7337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196" y="6039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705" y="6038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6982460" y="2451735"/>
            <a:ext cx="5155565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400">
                <a:solidFill>
                  <a:schemeClr val="bg1"/>
                </a:solidFill>
              </a:rPr>
              <a:t>最近的地铁站在小明家的什么方向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982460" y="3670300"/>
            <a:ext cx="5154930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lvl="0" indent="-342900" algn="l">
              <a:buClrTx/>
              <a:buSzTx/>
              <a:buFont typeface="Wingdings" panose="05000000000000000000" charset="0"/>
              <a:buChar char="p"/>
            </a:pPr>
            <a:r>
              <a:rPr lang="en-US" altLang="zh-CN" sz="2400">
                <a:solidFill>
                  <a:schemeClr val="bg1"/>
                </a:solidFill>
                <a:sym typeface="+mn-ea"/>
              </a:rPr>
              <a:t>医院在小明家的什么方向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982460" y="4888865"/>
            <a:ext cx="4874260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lvl="0" indent="-342900" algn="l">
              <a:buClrTx/>
              <a:buSzTx/>
              <a:buFont typeface="Wingdings" panose="05000000000000000000" charset="0"/>
              <a:buChar char="p"/>
            </a:pPr>
            <a:r>
              <a:rPr lang="en-US" altLang="zh-CN" sz="2400" b="1">
                <a:solidFill>
                  <a:schemeClr val="bg1"/>
                </a:solidFill>
                <a:sym typeface="+mn-ea"/>
              </a:rPr>
              <a:t>小明家到超市的路线和行进方向</a:t>
            </a:r>
            <a:endParaRPr lang="en-US" altLang="zh-CN" sz="2400" b="1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 rot="2580000">
            <a:off x="5013683" y="1138388"/>
            <a:ext cx="1880235" cy="1779454"/>
            <a:chOff x="3705" y="4787"/>
            <a:chExt cx="3141" cy="3215"/>
          </a:xfrm>
        </p:grpSpPr>
        <p:grpSp>
          <p:nvGrpSpPr>
            <p:cNvPr id="64" name="组合 63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65" name="流程图: 摘录 64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6" name="流程图: 摘录 65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7" name="流程图: 摘录 66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8" name="流程图: 摘录 67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69" name="文本框 68"/>
            <p:cNvSpPr txBox="1"/>
            <p:nvPr/>
          </p:nvSpPr>
          <p:spPr>
            <a:xfrm>
              <a:off x="4951" y="4787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951" y="7337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196" y="6039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705" y="6038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6982460" y="299720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西北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982460" y="428180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西南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982460" y="5490210"/>
            <a:ext cx="2790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路线</a:t>
            </a:r>
            <a:r>
              <a:rPr lang="en-US" altLang="zh-CN" sz="2400" b="1">
                <a:solidFill>
                  <a:srgbClr val="FF0000"/>
                </a:solidFill>
              </a:rPr>
              <a:t>1</a:t>
            </a:r>
            <a:r>
              <a:rPr lang="zh-CN" altLang="en-US" sz="2400" b="1">
                <a:solidFill>
                  <a:srgbClr val="FF0000"/>
                </a:solidFill>
              </a:rPr>
              <a:t>：西南</a:t>
            </a:r>
            <a:r>
              <a:rPr lang="en-US" altLang="zh-CN" sz="2400" b="1">
                <a:solidFill>
                  <a:srgbClr val="FF0000"/>
                </a:solidFill>
              </a:rPr>
              <a:t>→</a:t>
            </a:r>
            <a:r>
              <a:rPr lang="zh-CN" altLang="en-US" sz="2400" b="1">
                <a:solidFill>
                  <a:srgbClr val="FF0000"/>
                </a:solidFill>
              </a:rPr>
              <a:t>东南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982460" y="6175375"/>
            <a:ext cx="37052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</a:rPr>
              <a:t>路线</a:t>
            </a:r>
            <a:r>
              <a:rPr lang="en-US" altLang="zh-CN" sz="2400" b="1">
                <a:solidFill>
                  <a:srgbClr val="0070C0"/>
                </a:solidFill>
              </a:rPr>
              <a:t>2</a:t>
            </a:r>
            <a:r>
              <a:rPr lang="zh-CN" altLang="en-US" sz="2400" b="1">
                <a:solidFill>
                  <a:srgbClr val="0070C0"/>
                </a:solidFill>
              </a:rPr>
              <a:t>：西南</a:t>
            </a:r>
            <a:r>
              <a:rPr lang="en-US" altLang="zh-CN" sz="2400" b="1">
                <a:solidFill>
                  <a:srgbClr val="0070C0"/>
                </a:solidFill>
              </a:rPr>
              <a:t>→</a:t>
            </a:r>
            <a:r>
              <a:rPr lang="zh-CN" altLang="en-US" sz="2400" b="1">
                <a:solidFill>
                  <a:srgbClr val="0070C0"/>
                </a:solidFill>
              </a:rPr>
              <a:t>东南</a:t>
            </a:r>
            <a:r>
              <a:rPr lang="en-US" altLang="zh-CN" sz="2400" b="1">
                <a:solidFill>
                  <a:srgbClr val="0070C0"/>
                </a:solidFill>
              </a:rPr>
              <a:t>→</a:t>
            </a:r>
            <a:r>
              <a:rPr lang="zh-CN" altLang="en-US" sz="2400" b="1">
                <a:solidFill>
                  <a:srgbClr val="0070C0"/>
                </a:solidFill>
              </a:rPr>
              <a:t>西南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cxnSp>
        <p:nvCxnSpPr>
          <p:cNvPr id="78" name="直接连接符 77"/>
          <p:cNvCxnSpPr/>
          <p:nvPr/>
        </p:nvCxnSpPr>
        <p:spPr>
          <a:xfrm flipH="1">
            <a:off x="2656840" y="1910715"/>
            <a:ext cx="2912745" cy="279400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>
            <a:off x="2508250" y="2225040"/>
            <a:ext cx="121920" cy="1002665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 flipV="1">
            <a:off x="4453255" y="2042160"/>
            <a:ext cx="994410" cy="130810"/>
          </a:xfrm>
          <a:prstGeom prst="line">
            <a:avLst/>
          </a:prstGeom>
          <a:ln w="28575" cmpd="sng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/>
          <p:cNvCxnSpPr/>
          <p:nvPr/>
        </p:nvCxnSpPr>
        <p:spPr>
          <a:xfrm flipH="1">
            <a:off x="4296410" y="2199005"/>
            <a:ext cx="165735" cy="1168400"/>
          </a:xfrm>
          <a:prstGeom prst="line">
            <a:avLst/>
          </a:prstGeom>
          <a:ln w="28575" cmpd="sng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 flipH="1">
            <a:off x="2760980" y="3385185"/>
            <a:ext cx="1578610" cy="139065"/>
          </a:xfrm>
          <a:prstGeom prst="line">
            <a:avLst/>
          </a:prstGeom>
          <a:ln w="28575" cmpd="sng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982460" y="2451735"/>
            <a:ext cx="5155565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zh-CN" altLang="en-US" sz="2400" b="1">
                <a:solidFill>
                  <a:schemeClr val="bg1"/>
                </a:solidFill>
              </a:rPr>
              <a:t>最近的地铁站在小明家的什么方向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82460" y="3670300"/>
            <a:ext cx="5154930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lvl="0" indent="-342900" algn="l">
              <a:buClrTx/>
              <a:buSzTx/>
              <a:buFont typeface="Wingdings" panose="05000000000000000000" charset="0"/>
              <a:buChar char="p"/>
            </a:pPr>
            <a:r>
              <a:rPr lang="en-US" altLang="zh-CN" sz="2400" b="1">
                <a:solidFill>
                  <a:schemeClr val="bg1"/>
                </a:solidFill>
                <a:sym typeface="+mn-ea"/>
              </a:rPr>
              <a:t>医院在小明家的什么方向</a:t>
            </a:r>
            <a:endParaRPr lang="en-US" altLang="zh-CN" sz="2400" b="1">
              <a:solidFill>
                <a:schemeClr val="bg1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" grpId="0" animBg="1"/>
      <p:bldP spid="6" grpId="0" animBg="1"/>
      <p:bldP spid="62" grpId="0" animBg="1"/>
      <p:bldP spid="73" grpId="0"/>
      <p:bldP spid="74" grpId="0"/>
      <p:bldP spid="75" grpId="0"/>
      <p:bldP spid="7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方向</a:t>
            </a:r>
            <a:endParaRPr lang="zh-CN" altLang="en-US" sz="4000" b="1"/>
          </a:p>
        </p:txBody>
      </p:sp>
      <p:sp>
        <p:nvSpPr>
          <p:cNvPr id="7" name="文本框 6"/>
          <p:cNvSpPr txBox="1"/>
          <p:nvPr/>
        </p:nvSpPr>
        <p:spPr>
          <a:xfrm>
            <a:off x="6665595" y="205740"/>
            <a:ext cx="38227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综合训练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——</a:t>
            </a:r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地图册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P9</a:t>
            </a:r>
            <a:endParaRPr lang="en-US" altLang="zh-CN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2330" y="1218565"/>
            <a:ext cx="62820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/>
              <a:t>1. </a:t>
            </a:r>
            <a:r>
              <a:rPr lang="zh-CN" altLang="en-US" sz="2400" b="1"/>
              <a:t>位于印度北部的城市</a:t>
            </a:r>
            <a:r>
              <a:rPr lang="en-US" altLang="zh-CN" sz="2400" b="1"/>
              <a:t>________________</a:t>
            </a:r>
            <a:r>
              <a:rPr lang="zh-CN" altLang="en-US" sz="2400" b="1"/>
              <a:t>。</a:t>
            </a:r>
            <a:endParaRPr lang="zh-CN" altLang="en-US" sz="2400" b="1"/>
          </a:p>
        </p:txBody>
      </p:sp>
      <p:sp>
        <p:nvSpPr>
          <p:cNvPr id="9" name="文本框 8"/>
          <p:cNvSpPr txBox="1"/>
          <p:nvPr/>
        </p:nvSpPr>
        <p:spPr>
          <a:xfrm>
            <a:off x="862330" y="2061210"/>
            <a:ext cx="84156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/>
              <a:t>2. </a:t>
            </a:r>
            <a:r>
              <a:rPr lang="zh-CN" altLang="en-US" sz="2400" b="1"/>
              <a:t>位于印度东北部沿海的港口工业城市</a:t>
            </a:r>
            <a:r>
              <a:rPr lang="en-US" altLang="zh-CN" sz="2400" b="1"/>
              <a:t>________________</a:t>
            </a:r>
            <a:r>
              <a:rPr lang="zh-CN" altLang="en-US" sz="2400" b="1"/>
              <a:t>。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862330" y="2903855"/>
            <a:ext cx="81108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/>
              <a:t>3. </a:t>
            </a:r>
            <a:r>
              <a:rPr lang="zh-CN" altLang="en-US" sz="2400" b="1"/>
              <a:t>位于印度西部沿海的港口工业城市</a:t>
            </a:r>
            <a:r>
              <a:rPr lang="en-US" altLang="zh-CN" sz="2400" b="1"/>
              <a:t>________________</a:t>
            </a:r>
            <a:r>
              <a:rPr lang="zh-CN" altLang="en-US" sz="2400" b="1"/>
              <a:t>。</a:t>
            </a:r>
            <a:endParaRPr lang="zh-CN" altLang="en-US" sz="2400" b="1"/>
          </a:p>
        </p:txBody>
      </p:sp>
      <p:sp>
        <p:nvSpPr>
          <p:cNvPr id="11" name="文本框 10"/>
          <p:cNvSpPr txBox="1"/>
          <p:nvPr/>
        </p:nvSpPr>
        <p:spPr>
          <a:xfrm>
            <a:off x="862330" y="3815715"/>
            <a:ext cx="41789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2400" b="1"/>
              <a:t>4. </a:t>
            </a:r>
            <a:r>
              <a:rPr lang="zh-CN" altLang="en-US" sz="2400" b="1"/>
              <a:t>请说出班加罗尔的地理位置</a:t>
            </a:r>
            <a:endParaRPr lang="zh-CN" altLang="en-US" sz="2400" b="1"/>
          </a:p>
        </p:txBody>
      </p:sp>
      <p:sp>
        <p:nvSpPr>
          <p:cNvPr id="12" name="文本框 11"/>
          <p:cNvSpPr txBox="1"/>
          <p:nvPr/>
        </p:nvSpPr>
        <p:spPr>
          <a:xfrm>
            <a:off x="5041265" y="121031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德里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75450" y="206121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加尔各答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78955" y="290385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孟买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01395" y="4727575"/>
            <a:ext cx="4450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班加罗尔是位于印度南部的城市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73390" y="4358640"/>
            <a:ext cx="3569970" cy="11988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/>
              <a:t>A</a:t>
            </a:r>
            <a:r>
              <a:rPr lang="zh-CN" altLang="en-US" sz="2400" b="1"/>
              <a:t>位于</a:t>
            </a:r>
            <a:r>
              <a:rPr lang="en-US" altLang="zh-CN" sz="2400" b="1"/>
              <a:t>B</a:t>
            </a:r>
            <a:r>
              <a:rPr lang="zh-CN" altLang="en-US" sz="2400" b="1"/>
              <a:t>的</a:t>
            </a:r>
            <a:r>
              <a:rPr lang="en-US" altLang="zh-CN" sz="2400" b="1"/>
              <a:t>X</a:t>
            </a:r>
            <a:r>
              <a:rPr lang="zh-CN" altLang="en-US" sz="2400" b="1"/>
              <a:t>部：</a:t>
            </a:r>
            <a:r>
              <a:rPr lang="zh-CN" altLang="en-US" sz="2400" b="1">
                <a:solidFill>
                  <a:srgbClr val="FF0000"/>
                </a:solidFill>
              </a:rPr>
              <a:t>包含</a:t>
            </a:r>
            <a:r>
              <a:rPr lang="zh-CN" altLang="en-US" sz="2400" b="1"/>
              <a:t>关系</a:t>
            </a:r>
            <a:endParaRPr lang="zh-CN" altLang="en-US" sz="2400" b="1"/>
          </a:p>
          <a:p>
            <a:pPr fontAlgn="auto">
              <a:lnSpc>
                <a:spcPct val="150000"/>
              </a:lnSpc>
            </a:pPr>
            <a:r>
              <a:rPr lang="en-US" altLang="zh-CN" sz="2400" b="1"/>
              <a:t>A</a:t>
            </a:r>
            <a:r>
              <a:rPr lang="zh-CN" altLang="en-US" sz="2400" b="1"/>
              <a:t>位于</a:t>
            </a:r>
            <a:r>
              <a:rPr lang="en-US" altLang="zh-CN" sz="2400" b="1"/>
              <a:t>B</a:t>
            </a:r>
            <a:r>
              <a:rPr lang="zh-CN" altLang="en-US" sz="2400" b="1"/>
              <a:t>的</a:t>
            </a:r>
            <a:r>
              <a:rPr lang="en-US" altLang="zh-CN" sz="2400" b="1"/>
              <a:t>X</a:t>
            </a:r>
            <a:r>
              <a:rPr lang="zh-CN" altLang="en-US" sz="2400" b="1"/>
              <a:t>面：</a:t>
            </a:r>
            <a:r>
              <a:rPr lang="zh-CN" altLang="en-US" sz="2400" b="1">
                <a:solidFill>
                  <a:srgbClr val="FF0000"/>
                </a:solidFill>
              </a:rPr>
              <a:t>并列</a:t>
            </a:r>
            <a:r>
              <a:rPr lang="zh-CN" altLang="en-US" sz="2400" b="1"/>
              <a:t>关系</a:t>
            </a:r>
            <a:endParaRPr lang="zh-CN" altLang="en-US" sz="2400" b="1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2" grpId="0"/>
      <p:bldP spid="12" grpId="1"/>
      <p:bldP spid="9" grpId="0"/>
      <p:bldP spid="9" grpId="1"/>
      <p:bldP spid="13" grpId="0"/>
      <p:bldP spid="13" grpId="1"/>
      <p:bldP spid="10" grpId="0"/>
      <p:bldP spid="10" grpId="1"/>
      <p:bldP spid="14" grpId="0"/>
      <p:bldP spid="14" grpId="1"/>
      <p:bldP spid="11" grpId="0"/>
      <p:bldP spid="11" grpId="1"/>
      <p:bldP spid="15" grpId="0"/>
      <p:bldP spid="15" grpId="1"/>
      <p:bldP spid="4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方向</a:t>
            </a:r>
            <a:endParaRPr lang="zh-CN" altLang="en-US" sz="4000" b="1"/>
          </a:p>
        </p:txBody>
      </p:sp>
      <p:sp>
        <p:nvSpPr>
          <p:cNvPr id="7" name="文本框 6"/>
          <p:cNvSpPr txBox="1"/>
          <p:nvPr/>
        </p:nvSpPr>
        <p:spPr>
          <a:xfrm>
            <a:off x="6656705" y="113030"/>
            <a:ext cx="48558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latin typeface="方正舒体" panose="02010601030101010101" charset="-122"/>
                <a:ea typeface="方正舒体" panose="02010601030101010101" charset="-122"/>
              </a:rPr>
              <a:t>综合训练</a:t>
            </a:r>
            <a:r>
              <a:rPr lang="en-US" altLang="zh-CN" sz="3600" b="1">
                <a:latin typeface="方正舒体" panose="02010601030101010101" charset="-122"/>
                <a:ea typeface="方正舒体" panose="02010601030101010101" charset="-122"/>
              </a:rPr>
              <a:t>——</a:t>
            </a:r>
            <a:r>
              <a:rPr lang="zh-CN" altLang="en-US" sz="3600" b="1">
                <a:latin typeface="方正舒体" panose="02010601030101010101" charset="-122"/>
                <a:ea typeface="方正舒体" panose="02010601030101010101" charset="-122"/>
              </a:rPr>
              <a:t>地图册</a:t>
            </a:r>
            <a:r>
              <a:rPr lang="en-US" altLang="zh-CN" sz="3600" b="1">
                <a:latin typeface="方正舒体" panose="02010601030101010101" charset="-122"/>
                <a:ea typeface="方正舒体" panose="02010601030101010101" charset="-122"/>
              </a:rPr>
              <a:t>P9</a:t>
            </a:r>
            <a:endParaRPr lang="en-US" altLang="zh-CN" sz="36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6145" y="2125345"/>
            <a:ext cx="5603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/>
              <a:t>1. </a:t>
            </a:r>
            <a:r>
              <a:rPr lang="zh-CN" altLang="en-US" sz="2400" b="1"/>
              <a:t>太白山脉位于韩国的</a:t>
            </a:r>
            <a:r>
              <a:rPr lang="en-US" altLang="zh-CN" sz="2400" b="1"/>
              <a:t>____________</a:t>
            </a:r>
            <a:r>
              <a:rPr lang="zh-CN" altLang="en-US" sz="2400" b="1"/>
              <a:t>。</a:t>
            </a:r>
            <a:endParaRPr lang="zh-CN" altLang="en-US" sz="2400" b="1"/>
          </a:p>
        </p:txBody>
      </p:sp>
      <p:sp>
        <p:nvSpPr>
          <p:cNvPr id="9" name="文本框 8"/>
          <p:cNvSpPr txBox="1"/>
          <p:nvPr/>
        </p:nvSpPr>
        <p:spPr>
          <a:xfrm>
            <a:off x="906145" y="2967990"/>
            <a:ext cx="5603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/>
              <a:t>2. </a:t>
            </a:r>
            <a:r>
              <a:rPr lang="zh-CN" altLang="en-US" sz="2400" b="1"/>
              <a:t>济州海峡位于韩国的</a:t>
            </a:r>
            <a:r>
              <a:rPr lang="en-US" altLang="zh-CN" sz="2400" b="1"/>
              <a:t>____________</a:t>
            </a:r>
            <a:r>
              <a:rPr lang="zh-CN" altLang="en-US" sz="2400" b="1"/>
              <a:t>。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906145" y="3810635"/>
            <a:ext cx="5603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/>
              <a:t>3. </a:t>
            </a:r>
            <a:r>
              <a:rPr lang="zh-CN" altLang="en-US" sz="2400" b="1"/>
              <a:t>黄海位于朝鲜半岛的</a:t>
            </a:r>
            <a:r>
              <a:rPr lang="en-US" altLang="zh-CN" sz="2400" b="1"/>
              <a:t>____________</a:t>
            </a:r>
            <a:r>
              <a:rPr lang="zh-CN" altLang="en-US" sz="2400" b="1"/>
              <a:t>。</a:t>
            </a:r>
            <a:endParaRPr lang="zh-CN" altLang="en-US" sz="2400" b="1"/>
          </a:p>
        </p:txBody>
      </p:sp>
      <p:sp>
        <p:nvSpPr>
          <p:cNvPr id="4" name="文本框 3"/>
          <p:cNvSpPr txBox="1"/>
          <p:nvPr/>
        </p:nvSpPr>
        <p:spPr>
          <a:xfrm>
            <a:off x="1001395" y="1190625"/>
            <a:ext cx="37388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800" b="1"/>
              <a:t>请正确填写位置关系：</a:t>
            </a:r>
            <a:endParaRPr lang="zh-CN" sz="2800" b="1"/>
          </a:p>
        </p:txBody>
      </p:sp>
      <p:sp>
        <p:nvSpPr>
          <p:cNvPr id="12" name="文本框 11"/>
          <p:cNvSpPr txBox="1"/>
          <p:nvPr/>
        </p:nvSpPr>
        <p:spPr>
          <a:xfrm>
            <a:off x="4869815" y="212534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东</a:t>
            </a:r>
            <a:r>
              <a:rPr lang="zh-CN" altLang="en-US" sz="2400" b="1">
                <a:solidFill>
                  <a:srgbClr val="FF0000"/>
                </a:solidFill>
              </a:rPr>
              <a:t>部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9815" y="29679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南</a:t>
            </a:r>
            <a:r>
              <a:rPr lang="zh-CN" altLang="en-US" sz="2400" b="1">
                <a:solidFill>
                  <a:srgbClr val="FF0000"/>
                </a:solidFill>
              </a:rPr>
              <a:t>面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9815" y="381063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西</a:t>
            </a:r>
            <a:r>
              <a:rPr lang="zh-CN" altLang="en-US" sz="2400" b="1">
                <a:solidFill>
                  <a:srgbClr val="FF0000"/>
                </a:solidFill>
              </a:rPr>
              <a:t>面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06145" y="4653280"/>
            <a:ext cx="5603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/>
              <a:t>4. </a:t>
            </a:r>
            <a:r>
              <a:rPr lang="zh-CN" altLang="en-US" sz="2400" b="1"/>
              <a:t>中国位于朝鲜半岛的</a:t>
            </a:r>
            <a:r>
              <a:rPr lang="en-US" altLang="zh-CN" sz="2400" b="1"/>
              <a:t>____________</a:t>
            </a:r>
            <a:r>
              <a:rPr lang="zh-CN" altLang="en-US" sz="2400" b="1"/>
              <a:t>。</a:t>
            </a:r>
            <a:endParaRPr lang="zh-CN" altLang="en-US" sz="2400" b="1"/>
          </a:p>
        </p:txBody>
      </p:sp>
      <p:sp>
        <p:nvSpPr>
          <p:cNvPr id="13" name="文本框 12"/>
          <p:cNvSpPr txBox="1"/>
          <p:nvPr/>
        </p:nvSpPr>
        <p:spPr>
          <a:xfrm>
            <a:off x="4869815" y="465328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北</a:t>
            </a:r>
            <a:r>
              <a:rPr lang="zh-CN" altLang="en-US" sz="2400" b="1">
                <a:solidFill>
                  <a:srgbClr val="FF0000"/>
                </a:solidFill>
              </a:rPr>
              <a:t>面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6145" y="5495925"/>
            <a:ext cx="56038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/>
              <a:t>5. </a:t>
            </a:r>
            <a:r>
              <a:rPr lang="zh-CN" altLang="en-US" sz="2400" b="1"/>
              <a:t>釜山位于朝鲜半岛的</a:t>
            </a:r>
            <a:r>
              <a:rPr lang="en-US" altLang="zh-CN" sz="2400" b="1"/>
              <a:t>____________</a:t>
            </a:r>
            <a:r>
              <a:rPr lang="zh-CN" altLang="en-US" sz="2400" b="1"/>
              <a:t>。</a:t>
            </a:r>
            <a:endParaRPr lang="zh-CN" altLang="en-US" sz="2400" b="1"/>
          </a:p>
        </p:txBody>
      </p:sp>
      <p:sp>
        <p:nvSpPr>
          <p:cNvPr id="15" name="文本框 14"/>
          <p:cNvSpPr txBox="1"/>
          <p:nvPr/>
        </p:nvSpPr>
        <p:spPr>
          <a:xfrm>
            <a:off x="4869815" y="549592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东南</a:t>
            </a:r>
            <a:r>
              <a:rPr lang="zh-CN" altLang="en-US" sz="2400" b="1">
                <a:solidFill>
                  <a:srgbClr val="FF0000"/>
                </a:solidFill>
              </a:rPr>
              <a:t>部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5" grpId="0"/>
      <p:bldP spid="5" grpId="1"/>
      <p:bldP spid="6" grpId="0"/>
      <p:bldP spid="6" grpId="1"/>
      <p:bldP spid="8" grpId="0"/>
      <p:bldP spid="9" grpId="0"/>
      <p:bldP spid="10" grpId="0"/>
      <p:bldP spid="11" grpId="0"/>
      <p:bldP spid="13" grpId="0"/>
      <p:bldP spid="13" grpId="1"/>
      <p:bldP spid="14" grpId="0"/>
      <p:bldP spid="15" grpId="0"/>
      <p:bldP spid="1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方向</a:t>
            </a:r>
            <a:endParaRPr lang="zh-CN" altLang="en-US" sz="4000" b="1"/>
          </a:p>
        </p:txBody>
      </p:sp>
      <p:pic>
        <p:nvPicPr>
          <p:cNvPr id="7" name="图片 6" descr="C:/Users/deng/AppData/Local/Temp/picturecompress_20210906142353/output_1.pngoutput_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3725" y="2009140"/>
            <a:ext cx="10176510" cy="39039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83120" y="521208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52615" y="446659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西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21015" y="485076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东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423910" y="5212080"/>
            <a:ext cx="1430655" cy="488315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777105" y="267589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东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24680" y="322389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西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7464425" y="3471545"/>
            <a:ext cx="375285" cy="1400175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180205" y="370014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西北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272280" y="422211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东南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5270" y="1109980"/>
            <a:ext cx="39249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P3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第一大题第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题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9" grpId="1"/>
      <p:bldP spid="8" grpId="1"/>
      <p:bldP spid="10" grpId="1"/>
      <p:bldP spid="12" grpId="0"/>
      <p:bldP spid="12" grpId="1"/>
      <p:bldP spid="13" grpId="0"/>
      <p:bldP spid="13" grpId="1"/>
      <p:bldP spid="15" grpId="0"/>
      <p:bldP spid="15" grpId="1"/>
      <p:bldP spid="16" grpId="0"/>
      <p:bldP spid="1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方向</a:t>
            </a:r>
            <a:endParaRPr lang="zh-CN" altLang="en-US" sz="40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8437"/>
          <a:stretch>
            <a:fillRect/>
          </a:stretch>
        </p:blipFill>
        <p:spPr>
          <a:xfrm>
            <a:off x="0" y="2106930"/>
            <a:ext cx="11647170" cy="392112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 rot="20040000">
            <a:off x="871220" y="2455545"/>
            <a:ext cx="1669415" cy="1683275"/>
            <a:chOff x="3705" y="4787"/>
            <a:chExt cx="3141" cy="3264"/>
          </a:xfrm>
        </p:grpSpPr>
        <p:grpSp>
          <p:nvGrpSpPr>
            <p:cNvPr id="40" name="组合 39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41" name="流程图: 摘录 40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2" name="流程图: 摘录 41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3" name="流程图: 摘录 42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4" name="流程图: 摘录 43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4951" y="478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951" y="733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196" y="6039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705" y="6038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20040000">
            <a:off x="2458085" y="3445510"/>
            <a:ext cx="1669415" cy="1683275"/>
            <a:chOff x="3705" y="4787"/>
            <a:chExt cx="3141" cy="3264"/>
          </a:xfrm>
        </p:grpSpPr>
        <p:grpSp>
          <p:nvGrpSpPr>
            <p:cNvPr id="6" name="组合 5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17" name="流程图: 摘录 16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流程图: 摘录 17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流程图: 摘录 18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流程图: 摘录 19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4951" y="478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951" y="733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96" y="6039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05" y="6038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rot="20040000">
            <a:off x="814705" y="3884930"/>
            <a:ext cx="1669415" cy="1683275"/>
            <a:chOff x="3705" y="4787"/>
            <a:chExt cx="3141" cy="3264"/>
          </a:xfrm>
        </p:grpSpPr>
        <p:grpSp>
          <p:nvGrpSpPr>
            <p:cNvPr id="26" name="组合 25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27" name="流程图: 摘录 26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8" name="流程图: 摘录 27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" name="流程图: 摘录 28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0" name="流程图: 摘录 29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4951" y="478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951" y="733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6196" y="6039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3705" y="6038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 rot="20040000">
            <a:off x="4072890" y="3090545"/>
            <a:ext cx="1669415" cy="1683275"/>
            <a:chOff x="3705" y="4787"/>
            <a:chExt cx="3141" cy="3264"/>
          </a:xfrm>
        </p:grpSpPr>
        <p:grpSp>
          <p:nvGrpSpPr>
            <p:cNvPr id="37" name="组合 36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38" name="流程图: 摘录 37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流程图: 摘录 38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49" name="流程图: 摘录 48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0" name="流程图: 摘录 49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1" name="文本框 50"/>
            <p:cNvSpPr txBox="1"/>
            <p:nvPr/>
          </p:nvSpPr>
          <p:spPr>
            <a:xfrm>
              <a:off x="4951" y="478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951" y="7337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6196" y="6039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705" y="6038"/>
              <a:ext cx="650" cy="7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6414135" y="330581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西南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937115" y="384238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东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784715" y="452437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东北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3675" y="1202055"/>
            <a:ext cx="39249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P3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第一大题第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题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3700780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图例和注记</a:t>
            </a:r>
            <a:endParaRPr lang="zh-CN" altLang="en-US" sz="4000" b="1"/>
          </a:p>
        </p:txBody>
      </p:sp>
      <p:pic>
        <p:nvPicPr>
          <p:cNvPr id="5" name="图片 4" descr="IMG_0707(20210824-213339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395" y="909955"/>
            <a:ext cx="5269230" cy="5805170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 rot="2580000">
            <a:off x="735688" y="756118"/>
            <a:ext cx="1880235" cy="1779454"/>
            <a:chOff x="3705" y="4787"/>
            <a:chExt cx="3141" cy="3215"/>
          </a:xfrm>
        </p:grpSpPr>
        <p:grpSp>
          <p:nvGrpSpPr>
            <p:cNvPr id="51" name="组合 50"/>
            <p:cNvGrpSpPr/>
            <p:nvPr/>
          </p:nvGrpSpPr>
          <p:grpSpPr>
            <a:xfrm>
              <a:off x="4314" y="5255"/>
              <a:ext cx="1902" cy="2103"/>
              <a:chOff x="8434" y="1136"/>
              <a:chExt cx="8213" cy="7988"/>
            </a:xfrm>
          </p:grpSpPr>
          <p:sp>
            <p:nvSpPr>
              <p:cNvPr id="52" name="流程图: 摘录 51"/>
              <p:cNvSpPr/>
              <p:nvPr/>
            </p:nvSpPr>
            <p:spPr>
              <a:xfrm>
                <a:off x="11960" y="1136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3" name="流程图: 摘录 52"/>
              <p:cNvSpPr/>
              <p:nvPr/>
            </p:nvSpPr>
            <p:spPr>
              <a:xfrm rot="10800000">
                <a:off x="11960" y="5098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" name="流程图: 摘录 53"/>
              <p:cNvSpPr/>
              <p:nvPr/>
            </p:nvSpPr>
            <p:spPr>
              <a:xfrm rot="16200000">
                <a:off x="9822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流程图: 摘录 54"/>
              <p:cNvSpPr/>
              <p:nvPr/>
            </p:nvSpPr>
            <p:spPr>
              <a:xfrm rot="5400000">
                <a:off x="14009" y="3199"/>
                <a:ext cx="1250" cy="4026"/>
              </a:xfrm>
              <a:prstGeom prst="flowChartExtra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/>
            <p:cNvSpPr txBox="1"/>
            <p:nvPr/>
          </p:nvSpPr>
          <p:spPr>
            <a:xfrm>
              <a:off x="4951" y="4787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951" y="7337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南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196" y="6039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东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705" y="6038"/>
              <a:ext cx="650" cy="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>
                  <a:latin typeface="黑体" panose="02010609060101010101" charset="-122"/>
                  <a:ea typeface="黑体" panose="02010609060101010101" charset="-122"/>
                </a:rPr>
                <a:t>西</a:t>
              </a:r>
              <a:endParaRPr lang="zh-CN" altLang="en-US" b="1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6786245" y="909955"/>
            <a:ext cx="5405120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indent="-342900">
              <a:buFont typeface="Wingdings" panose="05000000000000000000" charset="0"/>
              <a:buChar char="p"/>
            </a:pPr>
            <a:r>
              <a:rPr lang="en-US" altLang="zh-CN" sz="2400">
                <a:solidFill>
                  <a:schemeClr val="bg1"/>
                </a:solidFill>
              </a:rPr>
              <a:t> </a:t>
            </a:r>
            <a:r>
              <a:rPr lang="zh-CN" altLang="en-US" sz="2400">
                <a:solidFill>
                  <a:schemeClr val="bg1"/>
                </a:solidFill>
              </a:rPr>
              <a:t>最近的</a:t>
            </a:r>
            <a:r>
              <a:rPr lang="zh-CN" altLang="en-US" sz="2400">
                <a:solidFill>
                  <a:srgbClr val="FF0000"/>
                </a:solidFill>
                <a:highlight>
                  <a:srgbClr val="FFFF00"/>
                </a:highlight>
              </a:rPr>
              <a:t>地铁站</a:t>
            </a:r>
            <a:r>
              <a:rPr lang="zh-CN" altLang="en-US" sz="2400">
                <a:solidFill>
                  <a:schemeClr val="bg1"/>
                </a:solidFill>
              </a:rPr>
              <a:t>在小明家的什么方向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786880" y="1651635"/>
            <a:ext cx="5405755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lvl="0" indent="-342900" algn="l">
              <a:buClrTx/>
              <a:buSzTx/>
              <a:buFont typeface="Wingdings" panose="05000000000000000000" charset="0"/>
              <a:buChar char="p"/>
            </a:pPr>
            <a:r>
              <a:rPr lang="en-US" altLang="zh-CN" sz="2400">
                <a:solidFill>
                  <a:schemeClr val="bg1"/>
                </a:solidFill>
                <a:sym typeface="+mn-ea"/>
              </a:rPr>
              <a:t> 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医院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在小明家的什么方向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786880" y="2441575"/>
            <a:ext cx="5405755" cy="4603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lvl="0" indent="-342900" algn="l">
              <a:buClrTx/>
              <a:buSzTx/>
              <a:buFont typeface="Wingdings" panose="05000000000000000000" charset="0"/>
              <a:buChar char="p"/>
            </a:pPr>
            <a:r>
              <a:rPr lang="en-US" altLang="zh-CN" sz="2400">
                <a:solidFill>
                  <a:schemeClr val="bg1"/>
                </a:solidFill>
                <a:sym typeface="+mn-ea"/>
              </a:rPr>
              <a:t> 小明家到</a:t>
            </a:r>
            <a:r>
              <a:rPr lang="en-US" altLang="zh-CN" sz="2400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超市</a:t>
            </a:r>
            <a:r>
              <a:rPr lang="en-US" altLang="zh-CN" sz="2400">
                <a:solidFill>
                  <a:schemeClr val="bg1"/>
                </a:solidFill>
                <a:sym typeface="+mn-ea"/>
              </a:rPr>
              <a:t>的路线和行进方向</a:t>
            </a:r>
            <a:endParaRPr lang="en-US" altLang="zh-CN" sz="2400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95500" y="5635625"/>
            <a:ext cx="4079875" cy="69024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14490" y="3231515"/>
            <a:ext cx="5300980" cy="16148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200" b="1">
                <a:solidFill>
                  <a:srgbClr val="FF0000"/>
                </a:solidFill>
              </a:rPr>
              <a:t>图例</a:t>
            </a:r>
            <a:r>
              <a:rPr lang="zh-CN" altLang="en-US" sz="2200"/>
              <a:t>是用来说明地图中符号含义的，而地图上的各种地理事物（河流、湖泊、山峰、城市等）都会用特定的符号说明。</a:t>
            </a:r>
            <a:endParaRPr lang="zh-CN" altLang="en-US" sz="2200"/>
          </a:p>
        </p:txBody>
      </p:sp>
      <p:sp>
        <p:nvSpPr>
          <p:cNvPr id="7" name="文本框 6"/>
          <p:cNvSpPr txBox="1"/>
          <p:nvPr/>
        </p:nvSpPr>
        <p:spPr>
          <a:xfrm>
            <a:off x="6714490" y="5175885"/>
            <a:ext cx="5374005" cy="1106805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200" b="1">
                <a:solidFill>
                  <a:srgbClr val="FF0000"/>
                </a:solidFill>
              </a:rPr>
              <a:t>注记</a:t>
            </a:r>
            <a:r>
              <a:rPr lang="zh-CN" altLang="en-US" sz="2200"/>
              <a:t>是地图上用来标明山脉、河流等名称的文字以及表示山高、水深的数字。</a:t>
            </a:r>
            <a:endParaRPr lang="zh-CN" altLang="en-US" sz="22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12520" y="149860"/>
            <a:ext cx="5545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？日常生活中什么时候会用到地图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33095" y="1501140"/>
            <a:ext cx="5033645" cy="40646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7055485" y="1036955"/>
            <a:ext cx="4090035" cy="27851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7230745" y="4255135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海上或空中航行时导航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3700780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图例和注记</a:t>
            </a:r>
            <a:endParaRPr lang="zh-CN" altLang="en-US" sz="4000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2445" y="819785"/>
            <a:ext cx="4354830" cy="59328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10245" y="113030"/>
            <a:ext cx="16897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</a:rPr>
              <a:t>地图册</a:t>
            </a:r>
            <a:r>
              <a:rPr lang="en-US" altLang="zh-CN" sz="2800" b="1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</a:rPr>
              <a:t>P2</a:t>
            </a:r>
            <a:endParaRPr lang="en-US" altLang="zh-CN" sz="2800" b="1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85" y="1264920"/>
            <a:ext cx="10712450" cy="50419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3700780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图例和注记</a:t>
            </a:r>
            <a:endParaRPr lang="zh-CN" altLang="en-US" sz="4000" b="1"/>
          </a:p>
        </p:txBody>
      </p:sp>
      <p:sp>
        <p:nvSpPr>
          <p:cNvPr id="9" name="文本框 8"/>
          <p:cNvSpPr txBox="1"/>
          <p:nvPr/>
        </p:nvSpPr>
        <p:spPr>
          <a:xfrm>
            <a:off x="5100320" y="1083945"/>
            <a:ext cx="16897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</a:rPr>
              <a:t>地图册</a:t>
            </a:r>
            <a:r>
              <a:rPr lang="en-US" altLang="zh-CN" sz="2800" b="1">
                <a:solidFill>
                  <a:srgbClr val="FF0000"/>
                </a:solidFill>
                <a:latin typeface="方正舒体" panose="02010601030101010101" charset="-122"/>
                <a:ea typeface="方正舒体" panose="02010601030101010101" charset="-122"/>
              </a:rPr>
              <a:t>P2</a:t>
            </a:r>
            <a:endParaRPr lang="en-US" altLang="zh-CN" sz="2800" b="1">
              <a:solidFill>
                <a:srgbClr val="FF0000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370580" y="1084580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solidFill>
                  <a:schemeClr val="tx1"/>
                </a:solidFill>
                <a:latin typeface="方正舒体" panose="02010601030101010101" charset="-122"/>
                <a:ea typeface="方正舒体" panose="02010601030101010101" charset="-122"/>
              </a:rPr>
              <a:t>填一填</a:t>
            </a:r>
            <a:endParaRPr lang="zh-CN" sz="2800" b="1">
              <a:solidFill>
                <a:schemeClr val="tx1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graphicFrame>
        <p:nvGraphicFramePr>
          <p:cNvPr id="31" name="表格 30"/>
          <p:cNvGraphicFramePr/>
          <p:nvPr>
            <p:custDataLst>
              <p:tags r:id="rId1"/>
            </p:custDataLst>
          </p:nvPr>
        </p:nvGraphicFramePr>
        <p:xfrm>
          <a:off x="3271520" y="1881505"/>
          <a:ext cx="4665980" cy="4745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2990"/>
                <a:gridCol w="2332990"/>
              </a:tblGrid>
              <a:tr h="499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图例</a:t>
                      </a: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含义</a:t>
                      </a:r>
                      <a:endParaRPr lang="zh-CN" altLang="en-US" sz="2400"/>
                    </a:p>
                  </a:txBody>
                  <a:tcPr/>
                </a:tc>
              </a:tr>
              <a:tr h="60769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E0EAF6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/>
                    </a:p>
                  </a:txBody>
                  <a:tcPr anchor="ctr" anchorCtr="0">
                    <a:solidFill>
                      <a:srgbClr val="E0EAF6"/>
                    </a:solidFill>
                  </a:tcPr>
                </a:tc>
              </a:tr>
              <a:tr h="64325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E0EAF6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800" b="1"/>
                    </a:p>
                  </a:txBody>
                  <a:tcPr anchor="ctr" anchorCtr="0">
                    <a:solidFill>
                      <a:srgbClr val="E0EAF6"/>
                    </a:solidFill>
                  </a:tcPr>
                </a:tc>
              </a:tr>
              <a:tr h="62484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E0EAF6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800" b="1"/>
                    </a:p>
                  </a:txBody>
                  <a:tcPr anchor="ctr" anchorCtr="0">
                    <a:solidFill>
                      <a:srgbClr val="E0EAF6"/>
                    </a:solidFill>
                  </a:tcPr>
                </a:tc>
              </a:tr>
              <a:tr h="59944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E0EAF6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800" b="1"/>
                    </a:p>
                  </a:txBody>
                  <a:tcPr anchor="ctr" anchorCtr="0">
                    <a:solidFill>
                      <a:srgbClr val="E0EAF6"/>
                    </a:solidFill>
                  </a:tcPr>
                </a:tc>
              </a:tr>
              <a:tr h="5816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E0EAF6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800" b="1"/>
                    </a:p>
                  </a:txBody>
                  <a:tcPr anchor="ctr" anchorCtr="0">
                    <a:solidFill>
                      <a:srgbClr val="E0EAF6"/>
                    </a:solidFill>
                  </a:tcPr>
                </a:tc>
              </a:tr>
              <a:tr h="57277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E0EAF6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1800" b="1"/>
                    </a:p>
                  </a:txBody>
                  <a:tcPr anchor="ctr" anchorCtr="0">
                    <a:solidFill>
                      <a:srgbClr val="E0EAF6"/>
                    </a:solidFill>
                  </a:tcPr>
                </a:tc>
              </a:tr>
              <a:tr h="61658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rgbClr val="E0EAF6"/>
                    </a:solidFill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800" b="1"/>
                    </a:p>
                  </a:txBody>
                  <a:tcPr anchor="ctr" anchorCtr="0">
                    <a:solidFill>
                      <a:srgbClr val="E0EAF6"/>
                    </a:solidFill>
                  </a:tcPr>
                </a:tc>
              </a:tr>
            </a:tbl>
          </a:graphicData>
        </a:graphic>
      </p:graphicFrame>
      <p:pic>
        <p:nvPicPr>
          <p:cNvPr id="35" name="图片 34" descr="IMG_0718(20210824-225324)"/>
          <p:cNvPicPr>
            <a:picLocks noChangeAspect="1"/>
          </p:cNvPicPr>
          <p:nvPr/>
        </p:nvPicPr>
        <p:blipFill>
          <a:blip r:embed="rId2"/>
          <a:srcRect b="59960"/>
          <a:stretch>
            <a:fillRect/>
          </a:stretch>
        </p:blipFill>
        <p:spPr>
          <a:xfrm>
            <a:off x="4090035" y="2416810"/>
            <a:ext cx="675005" cy="432435"/>
          </a:xfrm>
          <a:prstGeom prst="rect">
            <a:avLst/>
          </a:prstGeom>
        </p:spPr>
      </p:pic>
      <p:pic>
        <p:nvPicPr>
          <p:cNvPr id="36" name="图片 35" descr="IMG_0718(20210824-225324)"/>
          <p:cNvPicPr>
            <a:picLocks noChangeAspect="1"/>
          </p:cNvPicPr>
          <p:nvPr/>
        </p:nvPicPr>
        <p:blipFill>
          <a:blip r:embed="rId2"/>
          <a:srcRect l="-1613" t="48911" r="1613" b="11049"/>
          <a:stretch>
            <a:fillRect/>
          </a:stretch>
        </p:blipFill>
        <p:spPr>
          <a:xfrm>
            <a:off x="4090035" y="3049905"/>
            <a:ext cx="682625" cy="437515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250" y="3688080"/>
            <a:ext cx="664845" cy="503555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610" y="4392295"/>
            <a:ext cx="578485" cy="39560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rcRect l="20026" t="10890" r="19388" b="27623"/>
          <a:stretch>
            <a:fillRect/>
          </a:stretch>
        </p:blipFill>
        <p:spPr>
          <a:xfrm>
            <a:off x="4206240" y="4931410"/>
            <a:ext cx="421005" cy="41021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6240" y="5521325"/>
            <a:ext cx="449580" cy="4165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3810" y="6081395"/>
            <a:ext cx="1225550" cy="450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96050" y="241681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铁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96050" y="300799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铜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132830" y="3688080"/>
            <a:ext cx="11880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淡水湖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114415" y="4305935"/>
            <a:ext cx="11880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咸水湖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777230" y="4923790"/>
            <a:ext cx="17976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首都、首府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582920" y="5568950"/>
            <a:ext cx="263779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/>
              <a:t>100</a:t>
            </a:r>
            <a:r>
              <a:rPr lang="zh-CN" altLang="en-US" sz="2000" b="1"/>
              <a:t>万人口以上的城市</a:t>
            </a:r>
            <a:endParaRPr lang="zh-CN" altLang="en-US" sz="2000" b="1"/>
          </a:p>
        </p:txBody>
      </p:sp>
      <p:sp>
        <p:nvSpPr>
          <p:cNvPr id="43" name="文本框 42"/>
          <p:cNvSpPr txBox="1"/>
          <p:nvPr/>
        </p:nvSpPr>
        <p:spPr>
          <a:xfrm>
            <a:off x="6062980" y="6045835"/>
            <a:ext cx="11880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珊瑚礁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4" name="图片 43" descr="IMG_0718(20210824-225324)"/>
          <p:cNvPicPr>
            <a:picLocks noChangeAspect="1"/>
          </p:cNvPicPr>
          <p:nvPr/>
        </p:nvPicPr>
        <p:blipFill>
          <a:blip r:embed="rId2"/>
          <a:srcRect b="59960"/>
          <a:stretch>
            <a:fillRect/>
          </a:stretch>
        </p:blipFill>
        <p:spPr>
          <a:xfrm>
            <a:off x="4090035" y="2416810"/>
            <a:ext cx="675005" cy="432435"/>
          </a:xfrm>
          <a:prstGeom prst="rect">
            <a:avLst/>
          </a:prstGeom>
        </p:spPr>
      </p:pic>
      <p:pic>
        <p:nvPicPr>
          <p:cNvPr id="45" name="图片 44" descr="IMG_0718(20210824-225324)"/>
          <p:cNvPicPr>
            <a:picLocks noChangeAspect="1"/>
          </p:cNvPicPr>
          <p:nvPr/>
        </p:nvPicPr>
        <p:blipFill>
          <a:blip r:embed="rId2"/>
          <a:srcRect l="-1613" t="48911" r="1613" b="11049"/>
          <a:stretch>
            <a:fillRect/>
          </a:stretch>
        </p:blipFill>
        <p:spPr>
          <a:xfrm>
            <a:off x="4090035" y="3049905"/>
            <a:ext cx="682625" cy="4375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19680" y="-23812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32" grpId="0"/>
      <p:bldP spid="33" grpId="0"/>
      <p:bldP spid="34" grpId="0"/>
      <p:bldP spid="42" grpId="0"/>
      <p:bldP spid="4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3700780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图例和注记</a:t>
            </a:r>
            <a:endParaRPr lang="zh-CN" altLang="en-US" sz="4000" b="1"/>
          </a:p>
        </p:txBody>
      </p:sp>
      <p:grpSp>
        <p:nvGrpSpPr>
          <p:cNvPr id="48" name="组合 47"/>
          <p:cNvGrpSpPr/>
          <p:nvPr/>
        </p:nvGrpSpPr>
        <p:grpSpPr>
          <a:xfrm>
            <a:off x="4149090" y="770890"/>
            <a:ext cx="7745730" cy="5887720"/>
            <a:chOff x="3179" y="1291"/>
            <a:chExt cx="12198" cy="9272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1"/>
            <a:srcRect l="13285" b="3901"/>
            <a:stretch>
              <a:fillRect/>
            </a:stretch>
          </p:blipFill>
          <p:spPr>
            <a:xfrm>
              <a:off x="3179" y="1291"/>
              <a:ext cx="12198" cy="9273"/>
            </a:xfrm>
            <a:prstGeom prst="rect">
              <a:avLst/>
            </a:prstGeom>
          </p:spPr>
        </p:pic>
        <p:sp>
          <p:nvSpPr>
            <p:cNvPr id="47" name="矩形 46"/>
            <p:cNvSpPr/>
            <p:nvPr/>
          </p:nvSpPr>
          <p:spPr>
            <a:xfrm>
              <a:off x="12318" y="3360"/>
              <a:ext cx="1731" cy="70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9933940" y="197231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洲界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933940" y="249428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国界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933940" y="301625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首都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933940" y="3515995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000" b="1">
                <a:solidFill>
                  <a:srgbClr val="FF0000"/>
                </a:solidFill>
              </a:rPr>
              <a:t>其他重要居民点</a:t>
            </a:r>
            <a:endParaRPr lang="zh-CN" sz="2000" b="1">
              <a:solidFill>
                <a:srgbClr val="FF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933940" y="395414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铁路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933940" y="440499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山脉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933940" y="487553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沙漠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933940" y="532511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河流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933940" y="579691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湖泊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9680" y="-23812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0" y="941705"/>
            <a:ext cx="30448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P4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第二大题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6" grpId="0"/>
      <p:bldP spid="56" grpId="1"/>
      <p:bldP spid="57" grpId="0"/>
      <p:bldP spid="57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3700780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图例和注记</a:t>
            </a:r>
            <a:endParaRPr lang="zh-CN" altLang="en-US" sz="4000" b="1"/>
          </a:p>
        </p:txBody>
      </p:sp>
      <p:sp>
        <p:nvSpPr>
          <p:cNvPr id="4" name="文本框 3"/>
          <p:cNvSpPr txBox="1"/>
          <p:nvPr/>
        </p:nvSpPr>
        <p:spPr>
          <a:xfrm>
            <a:off x="466725" y="1058545"/>
            <a:ext cx="43097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solidFill>
                  <a:schemeClr val="tx1"/>
                </a:solidFill>
                <a:latin typeface="方正舒体" panose="02010601030101010101" charset="-122"/>
                <a:ea typeface="方正舒体" panose="02010601030101010101" charset="-122"/>
              </a:rPr>
              <a:t>阅读地图册</a:t>
            </a:r>
            <a:r>
              <a:rPr lang="en-US" altLang="zh-CN" sz="2800" b="1">
                <a:solidFill>
                  <a:schemeClr val="tx1"/>
                </a:solidFill>
                <a:latin typeface="方正舒体" panose="02010601030101010101" charset="-122"/>
                <a:ea typeface="方正舒体" panose="02010601030101010101" charset="-122"/>
              </a:rPr>
              <a:t>P13</a:t>
            </a:r>
            <a:r>
              <a:rPr lang="zh-CN" altLang="en-US" sz="2800" b="1">
                <a:solidFill>
                  <a:schemeClr val="tx1"/>
                </a:solidFill>
                <a:latin typeface="方正舒体" panose="02010601030101010101" charset="-122"/>
                <a:ea typeface="方正舒体" panose="02010601030101010101" charset="-122"/>
              </a:rPr>
              <a:t>，请读出：</a:t>
            </a:r>
            <a:endParaRPr lang="zh-CN" altLang="en-US" sz="2800" b="1">
              <a:solidFill>
                <a:schemeClr val="tx1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4525" y="1942465"/>
            <a:ext cx="37236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）北美洲的山系、山脉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4525" y="2807335"/>
            <a:ext cx="28092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）北美洲的群岛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4525" y="3672205"/>
            <a:ext cx="37236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）北美洲的高原、平原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4525" y="4537075"/>
            <a:ext cx="55524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）地处美国与加拿大交界处的五大湖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4525" y="5401945"/>
            <a:ext cx="37236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）注入墨西哥湾的河流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4525" y="6266815"/>
            <a:ext cx="37236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）三座标注高度的山峰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3700780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图例和注记</a:t>
            </a:r>
            <a:endParaRPr lang="zh-CN" altLang="en-US" sz="4000" b="1"/>
          </a:p>
        </p:txBody>
      </p:sp>
      <p:sp>
        <p:nvSpPr>
          <p:cNvPr id="30" name="文本框 29"/>
          <p:cNvSpPr txBox="1"/>
          <p:nvPr/>
        </p:nvSpPr>
        <p:spPr>
          <a:xfrm>
            <a:off x="902335" y="1047750"/>
            <a:ext cx="64719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solidFill>
                  <a:schemeClr val="tx1"/>
                </a:solidFill>
                <a:latin typeface="方正舒体" panose="02010601030101010101" charset="-122"/>
                <a:ea typeface="方正舒体" panose="02010601030101010101" charset="-122"/>
              </a:rPr>
              <a:t>阅读地图册</a:t>
            </a:r>
            <a:r>
              <a:rPr lang="en-US" altLang="zh-CN" sz="2800" b="1">
                <a:solidFill>
                  <a:schemeClr val="tx1"/>
                </a:solidFill>
                <a:latin typeface="方正舒体" panose="02010601030101010101" charset="-122"/>
                <a:ea typeface="方正舒体" panose="02010601030101010101" charset="-122"/>
              </a:rPr>
              <a:t>P14</a:t>
            </a:r>
            <a:r>
              <a:rPr lang="zh-CN" altLang="en-US" sz="2800" b="1">
                <a:solidFill>
                  <a:schemeClr val="tx1"/>
                </a:solidFill>
                <a:latin typeface="方正舒体" panose="02010601030101010101" charset="-122"/>
                <a:ea typeface="方正舒体" panose="02010601030101010101" charset="-122"/>
              </a:rPr>
              <a:t>埃及的两张地图</a:t>
            </a:r>
            <a:endParaRPr lang="zh-CN" altLang="en-US" sz="2800" b="1">
              <a:solidFill>
                <a:schemeClr val="tx1"/>
              </a:solidFill>
              <a:latin typeface="方正舒体" panose="02010601030101010101" charset="-122"/>
              <a:ea typeface="方正舒体" panose="02010601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485" y="1657985"/>
            <a:ext cx="1212151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2400"/>
              <a:t>1. </a:t>
            </a:r>
            <a:r>
              <a:rPr lang="zh-CN" altLang="en-US" sz="2400"/>
              <a:t>阿斯旺作为埃及主要的工业城市，其重点发展的工业类型是</a:t>
            </a:r>
            <a:r>
              <a:rPr lang="en-US" altLang="zh-CN" sz="2400"/>
              <a:t>__________</a:t>
            </a:r>
            <a:r>
              <a:rPr lang="zh-CN" altLang="en-US" sz="2400"/>
              <a:t>。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2. </a:t>
            </a:r>
            <a:r>
              <a:rPr lang="zh-CN" altLang="en-US" sz="2400"/>
              <a:t>亚历山大的优势工业产业</a:t>
            </a:r>
            <a:r>
              <a:rPr lang="en-US" altLang="zh-CN" sz="2400"/>
              <a:t>_____________</a:t>
            </a:r>
            <a:r>
              <a:rPr lang="zh-CN" altLang="en-US" sz="2400"/>
              <a:t>是其他主要工业城市所不具备的。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3. </a:t>
            </a:r>
            <a:r>
              <a:rPr lang="zh-CN" sz="2400"/>
              <a:t>在埃及的沙漠中，</a:t>
            </a:r>
            <a:r>
              <a:rPr lang="en-US" altLang="zh-CN" sz="2400"/>
              <a:t>________</a:t>
            </a:r>
            <a:r>
              <a:rPr lang="zh-CN" altLang="en-US" sz="2400"/>
              <a:t>作为经济作物顽强生存，形成了著名的</a:t>
            </a:r>
            <a:r>
              <a:rPr lang="en-US" altLang="zh-CN" sz="2400"/>
              <a:t>_______</a:t>
            </a:r>
            <a:r>
              <a:rPr lang="zh-CN" altLang="en-US" sz="2400"/>
              <a:t>绿洲和</a:t>
            </a:r>
            <a:r>
              <a:rPr lang="en-US" altLang="zh-CN" sz="2400"/>
              <a:t>________</a:t>
            </a:r>
            <a:r>
              <a:rPr lang="zh-CN" altLang="en-US" sz="2400"/>
              <a:t>绿洲。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4. </a:t>
            </a:r>
            <a:r>
              <a:rPr lang="zh-CN" altLang="en-US" sz="2400"/>
              <a:t>草地牧场主要分布于尼罗河</a:t>
            </a:r>
            <a:r>
              <a:rPr lang="en-US" altLang="zh-CN" sz="2400"/>
              <a:t>____</a:t>
            </a:r>
            <a:r>
              <a:rPr lang="zh-CN" altLang="en-US" sz="2400"/>
              <a:t>（东</a:t>
            </a:r>
            <a:r>
              <a:rPr lang="en-US" altLang="zh-CN" sz="2400"/>
              <a:t>/</a:t>
            </a:r>
            <a:r>
              <a:rPr lang="zh-CN" altLang="en-US" sz="2400"/>
              <a:t>西）侧的</a:t>
            </a:r>
            <a:r>
              <a:rPr lang="en-US" altLang="zh-CN" sz="2400"/>
              <a:t>_____</a:t>
            </a:r>
            <a:r>
              <a:rPr lang="zh-CN" altLang="en-US" sz="2400"/>
              <a:t>海沿岸。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5. </a:t>
            </a:r>
            <a:r>
              <a:rPr lang="zh-CN" altLang="en-US" sz="2400"/>
              <a:t>尼罗河中游主要种植的农作物</a:t>
            </a:r>
            <a:r>
              <a:rPr lang="en-US" altLang="zh-CN" sz="2400"/>
              <a:t>______</a:t>
            </a:r>
            <a:r>
              <a:rPr lang="zh-CN" altLang="en-US" sz="2400"/>
              <a:t>、</a:t>
            </a:r>
            <a:r>
              <a:rPr lang="en-US" altLang="zh-CN" sz="2400"/>
              <a:t>______</a:t>
            </a:r>
            <a:r>
              <a:rPr lang="zh-CN" altLang="en-US" sz="2400"/>
              <a:t>；而下游三角洲地区则种植</a:t>
            </a:r>
            <a:r>
              <a:rPr lang="en-US" altLang="zh-CN" sz="2400"/>
              <a:t>______</a:t>
            </a:r>
            <a:r>
              <a:rPr lang="zh-CN" altLang="en-US" sz="2400"/>
              <a:t>。</a:t>
            </a:r>
            <a:endParaRPr lang="zh-CN" altLang="en-US" sz="2400"/>
          </a:p>
          <a:p>
            <a:pPr fontAlgn="auto">
              <a:lnSpc>
                <a:spcPct val="150000"/>
              </a:lnSpc>
            </a:pPr>
            <a:r>
              <a:rPr lang="en-US" altLang="zh-CN" sz="2400"/>
              <a:t>6. </a:t>
            </a:r>
            <a:r>
              <a:rPr lang="zh-CN" altLang="en-US" sz="2400"/>
              <a:t>在上游没有修筑</a:t>
            </a:r>
            <a:r>
              <a:rPr lang="en-US" altLang="zh-CN" sz="2400"/>
              <a:t>_______</a:t>
            </a:r>
            <a:r>
              <a:rPr lang="zh-CN" altLang="en-US" sz="2400"/>
              <a:t>大坝和</a:t>
            </a:r>
            <a:r>
              <a:rPr lang="en-US" altLang="zh-CN" sz="2400"/>
              <a:t>________</a:t>
            </a:r>
            <a:r>
              <a:rPr lang="zh-CN" altLang="en-US" sz="2400"/>
              <a:t>水库前，尼罗河定期泛滥给沿岸居民带来一定的经济损失。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8596630" y="165798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化学工业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23385" y="226695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石油加工业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26105" y="282321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枣椰树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77055" y="395414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东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86575" y="388239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红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99305" y="449072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小麦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916930" y="449072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棉花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596245" y="449072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水稻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794635" y="501078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阿斯旺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64735" y="502729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纳赛尔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1190" y="338137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锡瓦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75800" y="282321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哈里杰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12520" y="149860"/>
            <a:ext cx="55454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？日常生活中什么时候会用到地图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975995" y="1127125"/>
            <a:ext cx="3778250" cy="23202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975995" y="4029075"/>
            <a:ext cx="3716655" cy="24898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0" name="图片 109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5414645" y="1127125"/>
            <a:ext cx="3395980" cy="412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8984615" y="1701165"/>
            <a:ext cx="31184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学习世界、中国和乡土地理知识，了解各国、各地区的重要知识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95950" y="5289550"/>
            <a:ext cx="5460365" cy="15684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</a:rPr>
              <a:t>地图是我们日常生活和学习地理不可缺少的工具！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12520" y="149860"/>
            <a:ext cx="59029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地图和地理景观有什么不同之处呢？</a:t>
            </a:r>
            <a:endParaRPr lang="zh-CN" altLang="en-US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1027430"/>
            <a:ext cx="4176395" cy="3702685"/>
          </a:xfrm>
          <a:prstGeom prst="rect">
            <a:avLst/>
          </a:prstGeom>
        </p:spPr>
      </p:pic>
      <p:pic>
        <p:nvPicPr>
          <p:cNvPr id="107" name="图片 106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361430" y="1449070"/>
            <a:ext cx="4902835" cy="31769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9658985" y="4104005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地理景观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24655" y="420814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地图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0975" y="5280025"/>
            <a:ext cx="9203055" cy="1383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地图：在显示地理事物分布时，按照一定比例将地理事物缩小，并用各种符号将其表示在平面图纸上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245985" y="1549400"/>
            <a:ext cx="898525" cy="2738120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349500" y="1887855"/>
            <a:ext cx="828675" cy="418465"/>
          </a:xfrm>
          <a:prstGeom prst="rect">
            <a:avLst/>
          </a:prstGeom>
          <a:noFill/>
          <a:ln w="254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112520" y="149860"/>
            <a:ext cx="51879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方正舒体" panose="02010601030101010101" charset="-122"/>
                <a:ea typeface="方正舒体" panose="02010601030101010101" charset="-122"/>
              </a:rPr>
              <a:t>要想读懂地图，你要先学会</a:t>
            </a:r>
            <a:r>
              <a:rPr lang="en-US" altLang="zh-CN" sz="2800" b="1">
                <a:latin typeface="方正舒体" panose="02010601030101010101" charset="-122"/>
                <a:ea typeface="方正舒体" panose="02010601030101010101" charset="-122"/>
              </a:rPr>
              <a:t>……</a:t>
            </a:r>
            <a:endParaRPr lang="en-US" altLang="zh-CN" sz="2800" b="1">
              <a:latin typeface="方正舒体" panose="02010601030101010101" charset="-122"/>
              <a:ea typeface="方正舒体" panose="02010601030101010101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2294" t="28593" r="68559" b="8877"/>
          <a:stretch>
            <a:fillRect/>
          </a:stretch>
        </p:blipFill>
        <p:spPr>
          <a:xfrm>
            <a:off x="8599170" y="0"/>
            <a:ext cx="3592830" cy="481774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733925" y="1745615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sp>
        <p:nvSpPr>
          <p:cNvPr id="14" name="文本框 13"/>
          <p:cNvSpPr txBox="1"/>
          <p:nvPr/>
        </p:nvSpPr>
        <p:spPr>
          <a:xfrm>
            <a:off x="4733925" y="321056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方向</a:t>
            </a:r>
            <a:endParaRPr lang="zh-CN" altLang="en-US" sz="4000" b="1"/>
          </a:p>
        </p:txBody>
      </p:sp>
      <p:sp>
        <p:nvSpPr>
          <p:cNvPr id="15" name="文本框 14"/>
          <p:cNvSpPr txBox="1"/>
          <p:nvPr/>
        </p:nvSpPr>
        <p:spPr>
          <a:xfrm>
            <a:off x="4733925" y="4676140"/>
            <a:ext cx="3084830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图例和注记</a:t>
            </a:r>
            <a:endParaRPr lang="zh-CN" altLang="en-US" sz="4000" b="1"/>
          </a:p>
        </p:txBody>
      </p:sp>
      <p:sp>
        <p:nvSpPr>
          <p:cNvPr id="16" name="文本框 15"/>
          <p:cNvSpPr txBox="1"/>
          <p:nvPr/>
        </p:nvSpPr>
        <p:spPr>
          <a:xfrm>
            <a:off x="2152650" y="1979295"/>
            <a:ext cx="726440" cy="316928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cxnSp>
        <p:nvCxnSpPr>
          <p:cNvPr id="17" name="直接连接符 16"/>
          <p:cNvCxnSpPr>
            <a:stCxn id="16" idx="3"/>
            <a:endCxn id="14" idx="1"/>
          </p:cNvCxnSpPr>
          <p:nvPr/>
        </p:nvCxnSpPr>
        <p:spPr>
          <a:xfrm>
            <a:off x="2879090" y="3564255"/>
            <a:ext cx="1854835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15" idx="1"/>
          </p:cNvCxnSpPr>
          <p:nvPr/>
        </p:nvCxnSpPr>
        <p:spPr>
          <a:xfrm flipH="1" flipV="1">
            <a:off x="3723005" y="5024755"/>
            <a:ext cx="1010920" cy="50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3723005" y="2098040"/>
            <a:ext cx="1010920" cy="508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731895" y="2085340"/>
            <a:ext cx="17145" cy="2930525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rcRect l="6539" t="30736" r="82865" b="60816"/>
          <a:stretch>
            <a:fillRect/>
          </a:stretch>
        </p:blipFill>
        <p:spPr>
          <a:xfrm>
            <a:off x="7292975" y="1801495"/>
            <a:ext cx="1306195" cy="6508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rcRect l="28603" t="38450" r="68853" b="50234"/>
          <a:stretch>
            <a:fillRect/>
          </a:stretch>
        </p:blipFill>
        <p:spPr>
          <a:xfrm>
            <a:off x="7603490" y="3045460"/>
            <a:ext cx="313690" cy="87185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rcRect l="2294" t="77846" r="91025" b="11061"/>
          <a:stretch>
            <a:fillRect/>
          </a:stretch>
        </p:blipFill>
        <p:spPr>
          <a:xfrm>
            <a:off x="8149590" y="4944745"/>
            <a:ext cx="823595" cy="85471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9278620" y="245110"/>
            <a:ext cx="993775" cy="4362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938635" y="795020"/>
            <a:ext cx="253365" cy="7677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498840" y="3712210"/>
            <a:ext cx="993775" cy="964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01395" y="113030"/>
            <a:ext cx="2722880" cy="70675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1"/>
                </a:solidFill>
              </a:rPr>
              <a:t>地图的语言</a:t>
            </a:r>
            <a:endParaRPr lang="zh-CN" altLang="en-US" sz="40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236720" y="113030"/>
            <a:ext cx="2177415" cy="7067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4000" b="1"/>
              <a:t>比例尺</a:t>
            </a:r>
            <a:endParaRPr lang="zh-CN" altLang="en-US" sz="4000" b="1"/>
          </a:p>
        </p:txBody>
      </p:sp>
      <p:sp>
        <p:nvSpPr>
          <p:cNvPr id="7" name="文本框 6"/>
          <p:cNvSpPr txBox="1"/>
          <p:nvPr/>
        </p:nvSpPr>
        <p:spPr>
          <a:xfrm>
            <a:off x="168910" y="972185"/>
            <a:ext cx="7143750" cy="7372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比例尺：表示实地距离在图上缩小的程度。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8232076" y="113284"/>
                <a:ext cx="3138805" cy="1016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ash"/>
              </a:ln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>
                          <a:latin typeface="Cambria Math" panose="02040503050406030204" charset="0"/>
                          <a:cs typeface="Cambria Math" panose="02040503050406030204" charset="0"/>
                        </a:rPr>
                        <m:t>比例尺</m:t>
                      </m:r>
                      <m:r>
                        <a:rPr lang="en-US" altLang="zh-CN" sz="2800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图上距离</m:t>
                          </m:r>
                        </m:num>
                        <m:den>
                          <m:r>
                            <a:rPr lang="en-US" altLang="zh-CN" sz="28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实地距离</m:t>
                          </m:r>
                        </m:den>
                      </m:f>
                    </m:oMath>
                  </m:oMathPara>
                </a14:m>
                <a:endParaRPr lang="en-US" altLang="zh-CN" sz="2800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2076" y="113284"/>
                <a:ext cx="3138805" cy="1016000"/>
              </a:xfrm>
              <a:prstGeom prst="rect">
                <a:avLst/>
              </a:prstGeom>
              <a:blipFill rotWithShape="1">
                <a:blip r:embed="rId1"/>
                <a:stretch>
                  <a:fillRect l="-160" t="-525" r="-164" b="-412"/>
                </a:stretch>
              </a:blipFill>
              <a:ln>
                <a:solidFill>
                  <a:schemeClr val="tx1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6566" t="32486" r="82838" b="63500"/>
          <a:stretch>
            <a:fillRect/>
          </a:stretch>
        </p:blipFill>
        <p:spPr>
          <a:xfrm>
            <a:off x="2944495" y="2099945"/>
            <a:ext cx="3469640" cy="82169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3065" y="2293620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线段式比例尺</a:t>
            </a:r>
            <a:endParaRPr lang="zh-CN" altLang="en-US" sz="2800" b="1"/>
          </a:p>
        </p:txBody>
      </p:sp>
      <p:grpSp>
        <p:nvGrpSpPr>
          <p:cNvPr id="29" name="组合 28"/>
          <p:cNvGrpSpPr/>
          <p:nvPr/>
        </p:nvGrpSpPr>
        <p:grpSpPr>
          <a:xfrm>
            <a:off x="1281430" y="5070475"/>
            <a:ext cx="1273175" cy="156845"/>
            <a:chOff x="1825" y="7056"/>
            <a:chExt cx="2005" cy="247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1123950" y="4692650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64410" y="4692650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40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342390" y="5767070"/>
            <a:ext cx="4282440" cy="4298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Step1</a:t>
            </a:r>
            <a:r>
              <a:rPr lang="zh-CN" altLang="en-US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：先在图上画出</a:t>
            </a:r>
            <a:r>
              <a:rPr lang="en-US" altLang="zh-CN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厘米的线段</a:t>
            </a:r>
            <a:endParaRPr lang="zh-CN" altLang="en-US" sz="22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0355" y="4201795"/>
            <a:ext cx="2602230" cy="4298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Step2</a:t>
            </a:r>
            <a:r>
              <a:rPr lang="zh-CN" altLang="en-US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r>
              <a:rPr lang="zh-CN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左端点标注</a:t>
            </a:r>
            <a:r>
              <a:rPr lang="en-US" altLang="zh-CN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endParaRPr lang="en-US" altLang="zh-CN" sz="22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49575" y="4201795"/>
            <a:ext cx="6076950" cy="4298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Step3</a:t>
            </a:r>
            <a:r>
              <a:rPr lang="zh-CN" altLang="en-US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：右</a:t>
            </a:r>
            <a:r>
              <a:rPr lang="zh-CN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端点标注</a:t>
            </a:r>
            <a:r>
              <a:rPr lang="en-US" altLang="zh-CN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40</a:t>
            </a:r>
            <a:r>
              <a:rPr lang="zh-CN" altLang="en-US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千米，代表实地距离</a:t>
            </a:r>
            <a:r>
              <a:rPr lang="en-US" altLang="zh-CN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40</a:t>
            </a:r>
            <a:r>
              <a:rPr lang="zh-CN" altLang="en-US" sz="22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千米</a:t>
            </a:r>
            <a:endParaRPr lang="zh-CN" altLang="en-US" sz="22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692900" y="5547360"/>
            <a:ext cx="1273175" cy="156845"/>
            <a:chOff x="1825" y="7056"/>
            <a:chExt cx="2005" cy="247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文本框 39"/>
          <p:cNvSpPr txBox="1"/>
          <p:nvPr/>
        </p:nvSpPr>
        <p:spPr>
          <a:xfrm>
            <a:off x="6535420" y="516953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675880" y="516953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70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966075" y="5546090"/>
            <a:ext cx="1273175" cy="156845"/>
            <a:chOff x="1825" y="7056"/>
            <a:chExt cx="2005" cy="247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文本框 46"/>
          <p:cNvSpPr txBox="1"/>
          <p:nvPr/>
        </p:nvSpPr>
        <p:spPr>
          <a:xfrm>
            <a:off x="8970645" y="5169535"/>
            <a:ext cx="1541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140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6692900" y="6414770"/>
            <a:ext cx="1273175" cy="156845"/>
            <a:chOff x="1825" y="7056"/>
            <a:chExt cx="2005" cy="247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1825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7966075" y="6413500"/>
            <a:ext cx="1273175" cy="156845"/>
            <a:chOff x="1825" y="7056"/>
            <a:chExt cx="2005" cy="247"/>
          </a:xfrm>
        </p:grpSpPr>
        <p:cxnSp>
          <p:nvCxnSpPr>
            <p:cNvPr id="53" name="直接连接符 52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5" name="组合 54"/>
          <p:cNvGrpSpPr/>
          <p:nvPr/>
        </p:nvGrpSpPr>
        <p:grpSpPr>
          <a:xfrm>
            <a:off x="9239250" y="6413500"/>
            <a:ext cx="1273175" cy="156845"/>
            <a:chOff x="1825" y="7056"/>
            <a:chExt cx="2005" cy="247"/>
          </a:xfrm>
        </p:grpSpPr>
        <p:cxnSp>
          <p:nvCxnSpPr>
            <p:cNvPr id="56" name="直接连接符 55"/>
            <p:cNvCxnSpPr/>
            <p:nvPr/>
          </p:nvCxnSpPr>
          <p:spPr>
            <a:xfrm>
              <a:off x="1825" y="7303"/>
              <a:ext cx="2005" cy="0"/>
            </a:xfrm>
            <a:prstGeom prst="line">
              <a:avLst/>
            </a:prstGeom>
            <a:ln w="25400" cap="sq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3830" y="7056"/>
              <a:ext cx="0" cy="247"/>
            </a:xfrm>
            <a:prstGeom prst="lin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文本框 57"/>
          <p:cNvSpPr txBox="1"/>
          <p:nvPr/>
        </p:nvSpPr>
        <p:spPr>
          <a:xfrm>
            <a:off x="6535420" y="5954395"/>
            <a:ext cx="335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675880" y="595439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200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970645" y="5954395"/>
            <a:ext cx="1294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400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0265410" y="5954395"/>
            <a:ext cx="17214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600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千米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3065" y="3283585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文字式比例尺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3314065" y="3218815"/>
            <a:ext cx="53479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图上</a:t>
            </a:r>
            <a:r>
              <a:rPr lang="en-US" altLang="zh-CN" sz="2400" b="1">
                <a:solidFill>
                  <a:srgbClr val="FF0000"/>
                </a:solidFill>
              </a:rPr>
              <a:t>1</a:t>
            </a:r>
            <a:r>
              <a:rPr lang="zh-CN" altLang="en-US" sz="2400" b="1">
                <a:solidFill>
                  <a:srgbClr val="FF0000"/>
                </a:solidFill>
              </a:rPr>
              <a:t>厘米</a:t>
            </a:r>
            <a:r>
              <a:rPr lang="zh-CN" altLang="en-US" sz="2400" b="1">
                <a:solidFill>
                  <a:srgbClr val="0070C0"/>
                </a:solidFill>
              </a:rPr>
              <a:t>代表</a:t>
            </a:r>
            <a:r>
              <a:rPr lang="en-US" altLang="zh-CN" sz="2400" b="1">
                <a:solidFill>
                  <a:srgbClr val="0070C0"/>
                </a:solidFill>
              </a:rPr>
              <a:t>/</a:t>
            </a:r>
            <a:r>
              <a:rPr lang="zh-CN" altLang="en-US" sz="2400" b="1">
                <a:solidFill>
                  <a:srgbClr val="0070C0"/>
                </a:solidFill>
              </a:rPr>
              <a:t>相当于</a:t>
            </a:r>
            <a:r>
              <a:rPr lang="zh-CN" altLang="en-US" sz="2400" b="1">
                <a:solidFill>
                  <a:srgbClr val="7030A0"/>
                </a:solidFill>
              </a:rPr>
              <a:t>实地距离</a:t>
            </a:r>
            <a:r>
              <a:rPr lang="en-US" altLang="zh-CN" sz="2400" b="1">
                <a:solidFill>
                  <a:srgbClr val="7030A0"/>
                </a:solidFill>
              </a:rPr>
              <a:t>40</a:t>
            </a:r>
            <a:r>
              <a:rPr lang="zh-CN" altLang="en-US" sz="2400" b="1">
                <a:solidFill>
                  <a:srgbClr val="7030A0"/>
                </a:solidFill>
              </a:rPr>
              <a:t>千米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2" grpId="0" bldLvl="0" animBg="1"/>
      <p:bldP spid="33" grpId="0" bldLvl="0" animBg="1"/>
      <p:bldP spid="30" grpId="0"/>
      <p:bldP spid="34" grpId="0" bldLvl="0" animBg="1"/>
      <p:bldP spid="31" grpId="0"/>
      <p:bldP spid="5" grpId="0"/>
      <p:bldP spid="4" grpId="0"/>
      <p:bldP spid="40" grpId="0"/>
      <p:bldP spid="41" grpId="0"/>
      <p:bldP spid="47" grpId="0"/>
      <p:bldP spid="58" grpId="0"/>
      <p:bldP spid="59" grpId="0"/>
      <p:bldP spid="60" grpId="0"/>
      <p:bldP spid="61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1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1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1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11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12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5"/>
  <p:tag name="KSO_WM_UNIT_LAYERLEVEL" val="1"/>
  <p:tag name="KSO_WM_TAG_VERSION" val="1.0"/>
  <p:tag name="KSO_WM_BEAUTIFY_FLAG" val="#wm#"/>
  <p:tag name="KSO_WM_UNIT_TYPE" val="i"/>
  <p:tag name="KSO_WM_UNIT_INDEX" val="35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7"/>
  <p:tag name="KSO_WM_UNIT_LAYERLEVEL" val="1"/>
  <p:tag name="KSO_WM_TAG_VERSION" val="1.0"/>
  <p:tag name="KSO_WM_BEAUTIFY_FLAG" val="#wm#"/>
  <p:tag name="KSO_WM_UNIT_TYPE" val="i"/>
  <p:tag name="KSO_WM_UNIT_INDEX" val="37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  <p:tag name="KSO_WM_SLIDE_BACKGROUND_TYPE" val="navigation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35"/>
  <p:tag name="KSO_WM_UNIT_LAYERLEVEL" val="1"/>
  <p:tag name="KSO_WM_TAG_VERSION" val="1.0"/>
  <p:tag name="KSO_WM_BEAUTIFY_FLAG" val="#wm#"/>
  <p:tag name="KSO_WM_UNIT_TYPE" val="i"/>
  <p:tag name="KSO_WM_UNIT_INDEX" val="35"/>
</p:tagLst>
</file>

<file path=ppt/tags/tag14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36"/>
  <p:tag name="KSO_WM_UNIT_LAYERLEVEL" val="1"/>
  <p:tag name="KSO_WM_TAG_VERSION" val="1.0"/>
  <p:tag name="KSO_WM_BEAUTIFY_FLAG" val="#wm#"/>
  <p:tag name="KSO_WM_UNIT_TYPE" val="i"/>
  <p:tag name="KSO_WM_UNIT_INDEX" val="36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6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6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02661"/>
  <p:tag name="KSO_WM_TEMPLATE_THUMBS_INDEX" val="1、4、7、8、9、10、11、12、13、14、15"/>
  <p:tag name="KSO_WM_TEMPLATE_MASTER_THUMB_INDEX" val="12"/>
</p:tagLst>
</file>

<file path=ppt/tags/tag158.xml><?xml version="1.0" encoding="utf-8"?>
<p:tagLst xmlns:p="http://schemas.openxmlformats.org/presentationml/2006/main">
  <p:tag name="KSO_WM_TEMPLATE_CATEGORY" val="custom"/>
  <p:tag name="KSO_WM_TEMPLATE_INDEX" val="20202661"/>
  <p:tag name="KSO_WM_SPECIAL_SOURCE" val="bdnull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93.xml><?xml version="1.0" encoding="utf-8"?>
<p:tagLst xmlns:p="http://schemas.openxmlformats.org/presentationml/2006/main">
  <p:tag name="KSO_WM_UNIT_TABLE_BEAUTIFY" val="smartTable{b121459b-ec12-47ce-a2c0-4ccc4c12cd6a}"/>
  <p:tag name="TABLE_ENDDRAG_ORIGIN_RECT" val="613*218"/>
  <p:tag name="TABLE_ENDDRAG_RECT" val="314*91*613*218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199.xml><?xml version="1.0" encoding="utf-8"?>
<p:tagLst xmlns:p="http://schemas.openxmlformats.org/presentationml/2006/main">
  <p:tag name="KSO_WM_UNIT_TABLE_BEAUTIFY" val="smartTable{f53f9a6b-535d-45a5-be38-a9bf0885760c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01.xml><?xml version="1.0" encoding="utf-8"?>
<p:tagLst xmlns:p="http://schemas.openxmlformats.org/presentationml/2006/main">
  <p:tag name="KSO_WM_UNIT_TABLE_BEAUTIFY" val="smartTable{f53f9a6b-535d-45a5-be38-a9bf0885760c}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07.xml><?xml version="1.0" encoding="utf-8"?>
<p:tagLst xmlns:p="http://schemas.openxmlformats.org/presentationml/2006/main">
  <p:tag name="KSO_WM_UNIT_PLACING_PICTURE_USER_VIEWPORT" val="{&quot;height&quot;:6148,&quot;width&quot;:16026}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12.xml><?xml version="1.0" encoding="utf-8"?>
<p:tagLst xmlns:p="http://schemas.openxmlformats.org/presentationml/2006/main">
  <p:tag name="KSO_WM_UNIT_TABLE_BEAUTIFY" val="smartTable{c2149537-67b4-46ad-a6ad-bab34972e5d4}"/>
  <p:tag name="TABLE_ENDDRAG_ORIGIN_RECT" val="367*373"/>
  <p:tag name="TABLE_ENDDRAG_RECT" val="489*137*367*373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2661"/>
  <p:tag name="KSO_WM_SPECIAL_SOURCE" val="bdnull"/>
</p:tagLst>
</file>

<file path=ppt/tags/tag217.xml><?xml version="1.0" encoding="utf-8"?>
<p:tagLst xmlns:p="http://schemas.openxmlformats.org/presentationml/2006/main">
  <p:tag name="KSO_DOCER_TEMPLATE_OPEN_ONCE_MARK" val="1"/>
  <p:tag name="COMMONDATA" val="eyJoZGlkIjoiNjZiZjBjN2YyM2Q3YWZkOGVjZTIzYzdkYTU5OGViNmIifQ==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TYPE" val="y"/>
  <p:tag name="KSO_WM_UNIT_INDEX" val="1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6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77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4"/>
  <p:tag name="KSO_WM_UNIT_LAYERLEVEL" val="1"/>
  <p:tag name="KSO_WM_TAG_VERSION" val="1.0"/>
  <p:tag name="KSO_WM_BEAUTIFY_FLAG" val="#wm#"/>
  <p:tag name="KSO_WM_UNIT_TYPE" val="i"/>
  <p:tag name="KSO_WM_UNIT_INDEX" val="4"/>
</p:tagLst>
</file>

<file path=ppt/tags/tag7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7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6"/>
  <p:tag name="KSO_WM_UNIT_LAYERLEVEL" val="1"/>
  <p:tag name="KSO_WM_TAG_VERSION" val="1.0"/>
  <p:tag name="KSO_WM_BEAUTIFY_FLAG" val="#wm#"/>
  <p:tag name="KSO_WM_UNIT_TYPE" val="i"/>
  <p:tag name="KSO_WM_UNIT_INDEX" val="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5"/>
  <p:tag name="KSO_WM_UNIT_LAYERLEVEL" val="1"/>
  <p:tag name="KSO_WM_TAG_VERSION" val="1.0"/>
  <p:tag name="KSO_WM_BEAUTIFY_FLAG" val="#wm#"/>
  <p:tag name="KSO_WM_UNIT_TYPE" val="i"/>
  <p:tag name="KSO_WM_UNIT_INDEX" val="5"/>
</p:tagLst>
</file>

<file path=ppt/tags/tag81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7"/>
  <p:tag name="KSO_WM_UNIT_LAYERLEVEL" val="1"/>
  <p:tag name="KSO_WM_TAG_VERSION" val="1.0"/>
  <p:tag name="KSO_WM_BEAUTIFY_FLAG" val="#wm#"/>
  <p:tag name="KSO_WM_UNIT_TYPE" val="i"/>
  <p:tag name="KSO_WM_UNIT_INDEX" val="7"/>
</p:tagLst>
</file>

<file path=ppt/tags/tag82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8"/>
  <p:tag name="KSO_WM_UNIT_LAYERLEVEL" val="1"/>
  <p:tag name="KSO_WM_TAG_VERSION" val="1.0"/>
  <p:tag name="KSO_WM_BEAUTIFY_FLAG" val="#wm#"/>
  <p:tag name="KSO_WM_UNIT_TYPE" val="i"/>
  <p:tag name="KSO_WM_UNIT_INDEX" val="8"/>
</p:tagLst>
</file>

<file path=ppt/tags/tag83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0"/>
  <p:tag name="KSO_WM_UNIT_LAYERLEVEL" val="1"/>
  <p:tag name="KSO_WM_TAG_VERSION" val="1.0"/>
  <p:tag name="KSO_WM_BEAUTIFY_FLAG" val="#wm#"/>
  <p:tag name="KSO_WM_UNIT_TYPE" val="i"/>
  <p:tag name="KSO_WM_UNIT_INDEX" val="10"/>
</p:tagLst>
</file>

<file path=ppt/tags/tag84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9"/>
  <p:tag name="KSO_WM_UNIT_LAYERLEVEL" val="1"/>
  <p:tag name="KSO_WM_TAG_VERSION" val="1.0"/>
  <p:tag name="KSO_WM_BEAUTIFY_FLAG" val="#wm#"/>
  <p:tag name="KSO_WM_UNIT_TYPE" val="i"/>
  <p:tag name="KSO_WM_UNIT_INDEX" val="9"/>
</p:tagLst>
</file>

<file path=ppt/tags/tag85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SLIDE_BACKGROUND_TYPE" val="frame"/>
  <p:tag name="KSO_WM_SLIDE_BK_DARK_LIGHT" val="2"/>
  <p:tag name="KSO_WM_UNIT_TYPE" val="i"/>
  <p:tag name="KSO_WM_UNIT_INDEX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自定义 68">
      <a:dk1>
        <a:sysClr val="windowText" lastClr="000000"/>
      </a:dk1>
      <a:lt1>
        <a:sysClr val="window" lastClr="FFFFFF"/>
      </a:lt1>
      <a:dk2>
        <a:srgbClr val="F2F2F2"/>
      </a:dk2>
      <a:lt2>
        <a:srgbClr val="FFFFFF"/>
      </a:lt2>
      <a:accent1>
        <a:srgbClr val="40D0B8"/>
      </a:accent1>
      <a:accent2>
        <a:srgbClr val="45BDAB"/>
      </a:accent2>
      <a:accent3>
        <a:srgbClr val="4BAB9E"/>
      </a:accent3>
      <a:accent4>
        <a:srgbClr val="509892"/>
      </a:accent4>
      <a:accent5>
        <a:srgbClr val="568685"/>
      </a:accent5>
      <a:accent6>
        <a:srgbClr val="5B7378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6184</Words>
  <Application>WPS 演示</Application>
  <PresentationFormat>宽屏</PresentationFormat>
  <Paragraphs>1370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70" baseType="lpstr">
      <vt:lpstr>Arial</vt:lpstr>
      <vt:lpstr>宋体</vt:lpstr>
      <vt:lpstr>Wingdings</vt:lpstr>
      <vt:lpstr>微软雅黑</vt:lpstr>
      <vt:lpstr>汉仪旗黑-85S</vt:lpstr>
      <vt:lpstr>黑体</vt:lpstr>
      <vt:lpstr>方正舒体</vt:lpstr>
      <vt:lpstr>华文楷体</vt:lpstr>
      <vt:lpstr>Cambria Math</vt:lpstr>
      <vt:lpstr>Arial Unicode MS</vt:lpstr>
      <vt:lpstr>Calibri</vt:lpstr>
      <vt:lpstr>MS Mincho</vt:lpstr>
      <vt:lpstr>华文行楷</vt:lpstr>
      <vt:lpstr>Wingdings</vt:lpstr>
      <vt:lpstr>Segoe Print</vt:lpstr>
      <vt:lpstr>Office 主题​​</vt:lpstr>
      <vt:lpstr>让我们一起走进 地图的世界吧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deng</dc:creator>
  <cp:lastModifiedBy>邓启帆</cp:lastModifiedBy>
  <cp:revision>114</cp:revision>
  <dcterms:created xsi:type="dcterms:W3CDTF">2021-08-24T01:40:00Z</dcterms:created>
  <dcterms:modified xsi:type="dcterms:W3CDTF">2022-08-22T02:50:52Z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306701135_btnclosed</vt:lpwstr>
  </property>
  <property fmtid="{D5CDD505-2E9C-101B-9397-08002B2CF9AE}" pid="3" name="ICV">
    <vt:lpwstr>D5084EFDF7C242D1BA85B1490E6862A4</vt:lpwstr>
  </property>
  <property fmtid="{D5CDD505-2E9C-101B-9397-08002B2CF9AE}" pid="4" name="KSOProductBuildVer">
    <vt:lpwstr>2052-11.1.0.12302</vt:lpwstr>
  </property>
</Properties>
</file>